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0"/>
  </p:notesMasterIdLst>
  <p:handoutMasterIdLst>
    <p:handoutMasterId r:id="rId21"/>
  </p:handoutMasterIdLst>
  <p:sldIdLst>
    <p:sldId id="256" r:id="rId4"/>
    <p:sldId id="319" r:id="rId5"/>
    <p:sldId id="316" r:id="rId6"/>
    <p:sldId id="321" r:id="rId7"/>
    <p:sldId id="320" r:id="rId8"/>
    <p:sldId id="318" r:id="rId9"/>
    <p:sldId id="293" r:id="rId10"/>
    <p:sldId id="296" r:id="rId11"/>
    <p:sldId id="295" r:id="rId12"/>
    <p:sldId id="297" r:id="rId13"/>
    <p:sldId id="292" r:id="rId14"/>
    <p:sldId id="298" r:id="rId15"/>
    <p:sldId id="300" r:id="rId16"/>
    <p:sldId id="301" r:id="rId17"/>
    <p:sldId id="304" r:id="rId18"/>
    <p:sldId id="260" r:id="rId1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1112" y="-1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83AC3-6B53-449C-A069-5208B20088BB}" type="doc">
      <dgm:prSet loTypeId="urn:microsoft.com/office/officeart/2005/8/layout/arrow1" loCatId="process" qsTypeId="urn:microsoft.com/office/officeart/2005/8/quickstyle/simple5" qsCatId="simple" csTypeId="urn:microsoft.com/office/officeart/2005/8/colors/accent1_2" csCatId="accent1" phldr="1"/>
      <dgm:spPr/>
      <dgm:t>
        <a:bodyPr/>
        <a:lstStyle/>
        <a:p>
          <a:endParaRPr lang="en-US"/>
        </a:p>
      </dgm:t>
    </dgm:pt>
    <dgm:pt modelId="{82A7B937-7D41-48D7-819C-64615009A921}">
      <dgm:prSet phldrT="[Text]"/>
      <dgm:spPr/>
      <dgm:t>
        <a:bodyPr/>
        <a:lstStyle/>
        <a:p>
          <a:pPr algn="l"/>
          <a:r>
            <a:rPr lang="es-ES_tradnl" dirty="0" err="1" smtClean="0"/>
            <a:t>Public</a:t>
          </a:r>
          <a:endParaRPr lang="en-US" dirty="0"/>
        </a:p>
      </dgm:t>
    </dgm:pt>
    <dgm:pt modelId="{1B8A41AD-0C08-47D2-8437-8F2DC640C23F}" type="parTrans" cxnId="{F87EB2F8-6E2B-402B-9D2A-E00BBA70EF05}">
      <dgm:prSet/>
      <dgm:spPr/>
      <dgm:t>
        <a:bodyPr/>
        <a:lstStyle/>
        <a:p>
          <a:endParaRPr lang="en-US"/>
        </a:p>
      </dgm:t>
    </dgm:pt>
    <dgm:pt modelId="{152E04EE-0AC3-447E-BD43-18D25BBC2CD6}" type="sibTrans" cxnId="{F87EB2F8-6E2B-402B-9D2A-E00BBA70EF05}">
      <dgm:prSet/>
      <dgm:spPr/>
      <dgm:t>
        <a:bodyPr/>
        <a:lstStyle/>
        <a:p>
          <a:endParaRPr lang="en-US"/>
        </a:p>
      </dgm:t>
    </dgm:pt>
    <dgm:pt modelId="{90ACE3E3-DA0B-4113-84A2-2F5CEDDD75D8}">
      <dgm:prSet phldrT="[Text]"/>
      <dgm:spPr/>
      <dgm:t>
        <a:bodyPr/>
        <a:lstStyle/>
        <a:p>
          <a:pPr algn="r"/>
          <a:r>
            <a:rPr lang="es-ES_tradnl" dirty="0" err="1" smtClean="0"/>
            <a:t>Private</a:t>
          </a:r>
          <a:endParaRPr lang="en-US" dirty="0"/>
        </a:p>
      </dgm:t>
    </dgm:pt>
    <dgm:pt modelId="{6988DAF9-85B7-492A-9EFC-CAD7D0CEDD51}" type="parTrans" cxnId="{5BF923AC-F4B2-49CD-AEBC-D0E52E4AF1F9}">
      <dgm:prSet/>
      <dgm:spPr/>
      <dgm:t>
        <a:bodyPr/>
        <a:lstStyle/>
        <a:p>
          <a:endParaRPr lang="en-US"/>
        </a:p>
      </dgm:t>
    </dgm:pt>
    <dgm:pt modelId="{1ECC50B2-A67D-4C4F-A49F-B0EC17604636}" type="sibTrans" cxnId="{5BF923AC-F4B2-49CD-AEBC-D0E52E4AF1F9}">
      <dgm:prSet/>
      <dgm:spPr/>
      <dgm:t>
        <a:bodyPr/>
        <a:lstStyle/>
        <a:p>
          <a:endParaRPr lang="en-US"/>
        </a:p>
      </dgm:t>
    </dgm:pt>
    <dgm:pt modelId="{EC61D8BA-9F82-447D-BFD2-6DFF0A221A96}" type="pres">
      <dgm:prSet presAssocID="{37983AC3-6B53-449C-A069-5208B20088BB}" presName="cycle" presStyleCnt="0">
        <dgm:presLayoutVars>
          <dgm:dir/>
          <dgm:resizeHandles val="exact"/>
        </dgm:presLayoutVars>
      </dgm:prSet>
      <dgm:spPr/>
      <dgm:t>
        <a:bodyPr/>
        <a:lstStyle/>
        <a:p>
          <a:endParaRPr lang="es-ES"/>
        </a:p>
      </dgm:t>
    </dgm:pt>
    <dgm:pt modelId="{AEC28435-5625-4CB6-B541-16F27E4443CB}" type="pres">
      <dgm:prSet presAssocID="{82A7B937-7D41-48D7-819C-64615009A921}" presName="arrow" presStyleLbl="node1" presStyleIdx="0" presStyleCnt="2" custScaleX="29944" custScaleY="107797" custRadScaleRad="105826" custRadScaleInc="-15912">
        <dgm:presLayoutVars>
          <dgm:bulletEnabled val="1"/>
        </dgm:presLayoutVars>
      </dgm:prSet>
      <dgm:spPr/>
      <dgm:t>
        <a:bodyPr/>
        <a:lstStyle/>
        <a:p>
          <a:endParaRPr lang="es-ES"/>
        </a:p>
      </dgm:t>
    </dgm:pt>
    <dgm:pt modelId="{9FA021F4-E00D-4488-B266-4177F0E61D9C}" type="pres">
      <dgm:prSet presAssocID="{90ACE3E3-DA0B-4113-84A2-2F5CEDDD75D8}" presName="arrow" presStyleLbl="node1" presStyleIdx="1" presStyleCnt="2" custScaleX="29944" custScaleY="102262" custRadScaleRad="137447" custRadScaleInc="26364">
        <dgm:presLayoutVars>
          <dgm:bulletEnabled val="1"/>
        </dgm:presLayoutVars>
      </dgm:prSet>
      <dgm:spPr/>
      <dgm:t>
        <a:bodyPr/>
        <a:lstStyle/>
        <a:p>
          <a:endParaRPr lang="es-ES"/>
        </a:p>
      </dgm:t>
    </dgm:pt>
  </dgm:ptLst>
  <dgm:cxnLst>
    <dgm:cxn modelId="{01C0AC8A-9025-4D05-82AD-D858896C8268}" type="presOf" srcId="{82A7B937-7D41-48D7-819C-64615009A921}" destId="{AEC28435-5625-4CB6-B541-16F27E4443CB}" srcOrd="0" destOrd="0" presId="urn:microsoft.com/office/officeart/2005/8/layout/arrow1"/>
    <dgm:cxn modelId="{F87EB2F8-6E2B-402B-9D2A-E00BBA70EF05}" srcId="{37983AC3-6B53-449C-A069-5208B20088BB}" destId="{82A7B937-7D41-48D7-819C-64615009A921}" srcOrd="0" destOrd="0" parTransId="{1B8A41AD-0C08-47D2-8437-8F2DC640C23F}" sibTransId="{152E04EE-0AC3-447E-BD43-18D25BBC2CD6}"/>
    <dgm:cxn modelId="{5BF923AC-F4B2-49CD-AEBC-D0E52E4AF1F9}" srcId="{37983AC3-6B53-449C-A069-5208B20088BB}" destId="{90ACE3E3-DA0B-4113-84A2-2F5CEDDD75D8}" srcOrd="1" destOrd="0" parTransId="{6988DAF9-85B7-492A-9EFC-CAD7D0CEDD51}" sibTransId="{1ECC50B2-A67D-4C4F-A49F-B0EC17604636}"/>
    <dgm:cxn modelId="{4B3E6903-2D79-478E-A5A9-3DFF74E54517}" type="presOf" srcId="{90ACE3E3-DA0B-4113-84A2-2F5CEDDD75D8}" destId="{9FA021F4-E00D-4488-B266-4177F0E61D9C}" srcOrd="0" destOrd="0" presId="urn:microsoft.com/office/officeart/2005/8/layout/arrow1"/>
    <dgm:cxn modelId="{0CF3DF72-C77D-4876-BC76-2F077F9F092A}" type="presOf" srcId="{37983AC3-6B53-449C-A069-5208B20088BB}" destId="{EC61D8BA-9F82-447D-BFD2-6DFF0A221A96}" srcOrd="0" destOrd="0" presId="urn:microsoft.com/office/officeart/2005/8/layout/arrow1"/>
    <dgm:cxn modelId="{552EE15F-E023-4C59-B14E-BBA617D903BC}" type="presParOf" srcId="{EC61D8BA-9F82-447D-BFD2-6DFF0A221A96}" destId="{AEC28435-5625-4CB6-B541-16F27E4443CB}" srcOrd="0" destOrd="0" presId="urn:microsoft.com/office/officeart/2005/8/layout/arrow1"/>
    <dgm:cxn modelId="{3B658FEF-73AE-492E-A930-BF373C717EFB}" type="presParOf" srcId="{EC61D8BA-9F82-447D-BFD2-6DFF0A221A96}" destId="{9FA021F4-E00D-4488-B266-4177F0E61D9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3AFB8-B5EB-448C-B470-840675E4DB4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61C3ACB-9176-44C0-BFD9-DDB816854B84}">
      <dgm:prSet phldrT="[Text]" custT="1"/>
      <dgm:spPr/>
      <dgm:t>
        <a:bodyPr/>
        <a:lstStyle/>
        <a:p>
          <a:r>
            <a:rPr lang="es-ES_tradnl" sz="1200" b="1" dirty="0" err="1" smtClean="0">
              <a:solidFill>
                <a:schemeClr val="accent1"/>
              </a:solidFill>
              <a:latin typeface="Times New Roman" panose="02020603050405020304" pitchFamily="18" charset="0"/>
              <a:cs typeface="Times New Roman" panose="02020603050405020304" pitchFamily="18" charset="0"/>
            </a:rPr>
            <a:t>Service</a:t>
          </a:r>
          <a:r>
            <a:rPr lang="es-ES_tradnl" sz="1200" b="1" dirty="0" smtClean="0">
              <a:solidFill>
                <a:schemeClr val="accent1"/>
              </a:solidFill>
              <a:latin typeface="Times New Roman" panose="02020603050405020304" pitchFamily="18" charset="0"/>
              <a:cs typeface="Times New Roman" panose="02020603050405020304" pitchFamily="18" charset="0"/>
            </a:rPr>
            <a:t> </a:t>
          </a:r>
          <a:r>
            <a:rPr lang="es-ES_tradnl" sz="1200" b="1" dirty="0" err="1" smtClean="0">
              <a:solidFill>
                <a:schemeClr val="accent1"/>
              </a:solidFill>
              <a:latin typeface="Times New Roman" panose="02020603050405020304" pitchFamily="18" charset="0"/>
              <a:cs typeface="Times New Roman" panose="02020603050405020304" pitchFamily="18" charset="0"/>
            </a:rPr>
            <a:t>Contract</a:t>
          </a:r>
          <a:endParaRPr lang="es-ES_tradnl" sz="1200" b="1" dirty="0" smtClean="0">
            <a:solidFill>
              <a:schemeClr val="accent1"/>
            </a:solidFill>
            <a:latin typeface="Times New Roman" panose="02020603050405020304" pitchFamily="18" charset="0"/>
            <a:cs typeface="Times New Roman" panose="02020603050405020304" pitchFamily="18" charset="0"/>
          </a:endParaRPr>
        </a:p>
        <a:p>
          <a:r>
            <a:rPr lang="es-ES_tradnl" sz="1200" b="1" dirty="0" smtClean="0">
              <a:solidFill>
                <a:schemeClr val="accent1"/>
              </a:solidFill>
              <a:latin typeface="Times New Roman" panose="02020603050405020304" pitchFamily="18" charset="0"/>
              <a:cs typeface="Times New Roman" panose="02020603050405020304" pitchFamily="18" charset="0"/>
            </a:rPr>
            <a:t>(Framework </a:t>
          </a:r>
          <a:r>
            <a:rPr lang="es-ES_tradnl" sz="1200" b="1" dirty="0" err="1" smtClean="0">
              <a:solidFill>
                <a:schemeClr val="accent1"/>
              </a:solidFill>
              <a:latin typeface="Times New Roman" panose="02020603050405020304" pitchFamily="18" charset="0"/>
              <a:cs typeface="Times New Roman" panose="02020603050405020304" pitchFamily="18" charset="0"/>
            </a:rPr>
            <a:t>Agrement</a:t>
          </a:r>
          <a:r>
            <a:rPr lang="es-ES_tradnl" sz="1200" b="1" dirty="0" smtClean="0">
              <a:solidFill>
                <a:schemeClr val="accent1"/>
              </a:solidFill>
              <a:latin typeface="Times New Roman" panose="02020603050405020304" pitchFamily="18" charset="0"/>
              <a:cs typeface="Times New Roman" panose="02020603050405020304" pitchFamily="18" charset="0"/>
            </a:rPr>
            <a:t>)</a:t>
          </a:r>
        </a:p>
        <a:p>
          <a:endParaRPr lang="en-US" sz="1000" b="1" dirty="0"/>
        </a:p>
      </dgm:t>
    </dgm:pt>
    <dgm:pt modelId="{B8D24BE2-6E89-419C-948E-D8D409AB1C7A}" type="parTrans" cxnId="{06847F91-7757-42D1-82D6-36E5059DC89E}">
      <dgm:prSet/>
      <dgm:spPr/>
      <dgm:t>
        <a:bodyPr/>
        <a:lstStyle/>
        <a:p>
          <a:endParaRPr lang="en-US" b="1"/>
        </a:p>
      </dgm:t>
    </dgm:pt>
    <dgm:pt modelId="{65022F9B-8084-4C80-9796-85702A7EEEF1}" type="sibTrans" cxnId="{06847F91-7757-42D1-82D6-36E5059DC89E}">
      <dgm:prSet/>
      <dgm:spPr/>
      <dgm:t>
        <a:bodyPr/>
        <a:lstStyle/>
        <a:p>
          <a:endParaRPr lang="en-US" b="1"/>
        </a:p>
      </dgm:t>
    </dgm:pt>
    <dgm:pt modelId="{254AA5A3-13A1-4C6E-8F6D-17F132A4A179}">
      <dgm:prSet phldrT="[Text]"/>
      <dgm:spPr/>
      <dgm:t>
        <a:bodyPr/>
        <a:lstStyle/>
        <a:p>
          <a:endParaRPr lang="en-US" b="1" dirty="0"/>
        </a:p>
      </dgm:t>
    </dgm:pt>
    <dgm:pt modelId="{88F7440F-7DCF-402A-BD75-58A682219718}" type="parTrans" cxnId="{1363ECD2-079D-46F1-A3AC-E6B5CE520DF3}">
      <dgm:prSet/>
      <dgm:spPr/>
      <dgm:t>
        <a:bodyPr/>
        <a:lstStyle/>
        <a:p>
          <a:endParaRPr lang="en-US" b="1"/>
        </a:p>
      </dgm:t>
    </dgm:pt>
    <dgm:pt modelId="{09F9F1FC-E408-4F03-91C3-7889E47DFE94}" type="sibTrans" cxnId="{1363ECD2-079D-46F1-A3AC-E6B5CE520DF3}">
      <dgm:prSet/>
      <dgm:spPr/>
      <dgm:t>
        <a:bodyPr/>
        <a:lstStyle/>
        <a:p>
          <a:endParaRPr lang="en-US" b="1"/>
        </a:p>
      </dgm:t>
    </dgm:pt>
    <dgm:pt modelId="{A47284BA-CD47-40AC-992D-6A781000E06B}">
      <dgm:prSet phldrT="[Text]" custT="1"/>
      <dgm:spPr/>
      <dgm:t>
        <a:bodyPr/>
        <a:lstStyle/>
        <a:p>
          <a:r>
            <a:rPr lang="es-ES_tradnl" sz="1200" b="1" dirty="0" err="1" smtClean="0">
              <a:solidFill>
                <a:schemeClr val="accent1"/>
              </a:solidFill>
              <a:latin typeface="Times New Roman" panose="02020603050405020304" pitchFamily="18" charset="0"/>
              <a:cs typeface="Times New Roman" panose="02020603050405020304" pitchFamily="18" charset="0"/>
            </a:rPr>
            <a:t>Divestiture</a:t>
          </a:r>
          <a:endParaRPr lang="en-US" sz="1200" b="1" dirty="0">
            <a:solidFill>
              <a:schemeClr val="accent1"/>
            </a:solidFill>
            <a:latin typeface="Times New Roman" panose="02020603050405020304" pitchFamily="18" charset="0"/>
            <a:cs typeface="Times New Roman" panose="02020603050405020304" pitchFamily="18" charset="0"/>
          </a:endParaRPr>
        </a:p>
      </dgm:t>
    </dgm:pt>
    <dgm:pt modelId="{4267DA4D-11E2-4FB3-8681-75DBFA5C645C}" type="parTrans" cxnId="{BD65EDB8-5313-41C0-9A78-8B4AAF35F694}">
      <dgm:prSet/>
      <dgm:spPr/>
      <dgm:t>
        <a:bodyPr/>
        <a:lstStyle/>
        <a:p>
          <a:endParaRPr lang="en-US" b="1"/>
        </a:p>
      </dgm:t>
    </dgm:pt>
    <dgm:pt modelId="{17707BF3-6DD5-435C-AB26-ABA74355BCB7}" type="sibTrans" cxnId="{BD65EDB8-5313-41C0-9A78-8B4AAF35F694}">
      <dgm:prSet/>
      <dgm:spPr/>
      <dgm:t>
        <a:bodyPr/>
        <a:lstStyle/>
        <a:p>
          <a:endParaRPr lang="en-US" b="1"/>
        </a:p>
      </dgm:t>
    </dgm:pt>
    <dgm:pt modelId="{E60EC971-8E1E-45B2-8F65-000893D715BF}">
      <dgm:prSet phldrT="[Text]"/>
      <dgm:spPr/>
      <dgm:t>
        <a:bodyPr/>
        <a:lstStyle/>
        <a:p>
          <a:endParaRPr lang="es-ES"/>
        </a:p>
      </dgm:t>
    </dgm:pt>
    <dgm:pt modelId="{9626B948-3B94-4B38-9D41-CCEB9E22F489}" type="parTrans" cxnId="{F294A4A2-B9DD-4DA1-8923-ED1327E93D67}">
      <dgm:prSet/>
      <dgm:spPr/>
      <dgm:t>
        <a:bodyPr/>
        <a:lstStyle/>
        <a:p>
          <a:endParaRPr lang="en-US"/>
        </a:p>
      </dgm:t>
    </dgm:pt>
    <dgm:pt modelId="{99CFF93D-4BA6-491F-98B7-FB50827A3FF5}" type="sibTrans" cxnId="{F294A4A2-B9DD-4DA1-8923-ED1327E93D67}">
      <dgm:prSet/>
      <dgm:spPr/>
      <dgm:t>
        <a:bodyPr/>
        <a:lstStyle/>
        <a:p>
          <a:endParaRPr lang="en-US"/>
        </a:p>
      </dgm:t>
    </dgm:pt>
    <dgm:pt modelId="{8A055278-B755-43CC-B1A6-9818C8CDB599}">
      <dgm:prSet phldrT="[Text]"/>
      <dgm:spPr/>
      <dgm:t>
        <a:bodyPr/>
        <a:lstStyle/>
        <a:p>
          <a:endParaRPr lang="es-ES"/>
        </a:p>
      </dgm:t>
    </dgm:pt>
    <dgm:pt modelId="{AF2E19DF-DDDF-4A85-BA61-951D659D7D8A}" type="parTrans" cxnId="{799BA265-FF68-462D-8FAE-43596ECBF8C0}">
      <dgm:prSet/>
      <dgm:spPr/>
      <dgm:t>
        <a:bodyPr/>
        <a:lstStyle/>
        <a:p>
          <a:endParaRPr lang="en-US"/>
        </a:p>
      </dgm:t>
    </dgm:pt>
    <dgm:pt modelId="{5F4B4B16-3BBA-4F02-A864-9A2C5110F732}" type="sibTrans" cxnId="{799BA265-FF68-462D-8FAE-43596ECBF8C0}">
      <dgm:prSet/>
      <dgm:spPr/>
      <dgm:t>
        <a:bodyPr/>
        <a:lstStyle/>
        <a:p>
          <a:endParaRPr lang="en-US"/>
        </a:p>
      </dgm:t>
    </dgm:pt>
    <dgm:pt modelId="{844B4647-DBC6-4D2A-814A-269A4EB013C9}">
      <dgm:prSet phldrT="[Text]" custScaleX="193392" custScaleY="47479" custLinFactNeighborX="-44728" custLinFactNeighborY="-39181"/>
      <dgm:spPr/>
      <dgm:t>
        <a:bodyPr/>
        <a:lstStyle/>
        <a:p>
          <a:endParaRPr lang="es-ES"/>
        </a:p>
      </dgm:t>
    </dgm:pt>
    <dgm:pt modelId="{9ED80AC9-F624-461F-A3C1-9241B2E8731A}" type="parTrans" cxnId="{262BDA11-BE17-4D0F-9792-CA898B33ADF4}">
      <dgm:prSet/>
      <dgm:spPr/>
      <dgm:t>
        <a:bodyPr/>
        <a:lstStyle/>
        <a:p>
          <a:endParaRPr lang="en-US"/>
        </a:p>
      </dgm:t>
    </dgm:pt>
    <dgm:pt modelId="{E3BAC2A3-69E5-46DF-9A28-5AA0DEE7159A}" type="sibTrans" cxnId="{262BDA11-BE17-4D0F-9792-CA898B33ADF4}">
      <dgm:prSet/>
      <dgm:spPr/>
      <dgm:t>
        <a:bodyPr/>
        <a:lstStyle/>
        <a:p>
          <a:endParaRPr lang="en-US"/>
        </a:p>
      </dgm:t>
    </dgm:pt>
    <dgm:pt modelId="{E4A448A9-3340-4BEB-AA59-E0669125F309}" type="pres">
      <dgm:prSet presAssocID="{3033AFB8-B5EB-448C-B470-840675E4DB4E}" presName="arrowDiagram" presStyleCnt="0">
        <dgm:presLayoutVars>
          <dgm:chMax val="5"/>
          <dgm:dir/>
          <dgm:resizeHandles val="exact"/>
        </dgm:presLayoutVars>
      </dgm:prSet>
      <dgm:spPr/>
      <dgm:t>
        <a:bodyPr/>
        <a:lstStyle/>
        <a:p>
          <a:endParaRPr lang="es-ES"/>
        </a:p>
      </dgm:t>
    </dgm:pt>
    <dgm:pt modelId="{04CFB4FF-5421-42F4-B4F5-C02BB59F6ABA}" type="pres">
      <dgm:prSet presAssocID="{3033AFB8-B5EB-448C-B470-840675E4DB4E}" presName="arrow" presStyleLbl="bgShp" presStyleIdx="0" presStyleCnt="1" custScaleX="113672"/>
      <dgm:spPr/>
    </dgm:pt>
    <dgm:pt modelId="{8675873F-3202-4AF8-8357-119868426DF3}" type="pres">
      <dgm:prSet presAssocID="{3033AFB8-B5EB-448C-B470-840675E4DB4E}" presName="arrowDiagram5" presStyleCnt="0"/>
      <dgm:spPr/>
    </dgm:pt>
    <dgm:pt modelId="{95D61F0F-561C-4236-B082-A6C758059DD3}" type="pres">
      <dgm:prSet presAssocID="{A61C3ACB-9176-44C0-BFD9-DDB816854B84}" presName="bullet5a" presStyleLbl="node1" presStyleIdx="0" presStyleCnt="5" custLinFactY="-86412" custLinFactNeighborY="-100000"/>
      <dgm:spPr>
        <a:blipFill rotWithShape="0">
          <a:blip xmlns:r="http://schemas.openxmlformats.org/officeDocument/2006/relationships" r:embed="rId1"/>
          <a:stretch>
            <a:fillRect/>
          </a:stretch>
        </a:blipFill>
      </dgm:spPr>
      <dgm:t>
        <a:bodyPr/>
        <a:lstStyle/>
        <a:p>
          <a:endParaRPr lang="en-US"/>
        </a:p>
      </dgm:t>
    </dgm:pt>
    <dgm:pt modelId="{62587B18-3028-43CB-AB1C-0B9451A01071}" type="pres">
      <dgm:prSet presAssocID="{A61C3ACB-9176-44C0-BFD9-DDB816854B84}" presName="textBox5a" presStyleLbl="revTx" presStyleIdx="0" presStyleCnt="5" custScaleX="193392" custScaleY="47479" custLinFactNeighborX="-44728" custLinFactNeighborY="-36722">
        <dgm:presLayoutVars>
          <dgm:bulletEnabled val="1"/>
        </dgm:presLayoutVars>
      </dgm:prSet>
      <dgm:spPr/>
      <dgm:t>
        <a:bodyPr/>
        <a:lstStyle/>
        <a:p>
          <a:endParaRPr lang="en-US"/>
        </a:p>
      </dgm:t>
    </dgm:pt>
    <dgm:pt modelId="{0D1EACC7-A45A-544F-BAE6-F7AFE9E28F8D}" type="pres">
      <dgm:prSet presAssocID="{254AA5A3-13A1-4C6E-8F6D-17F132A4A179}" presName="bullet5b" presStyleLbl="node1" presStyleIdx="1" presStyleCnt="5"/>
      <dgm:spPr/>
    </dgm:pt>
    <dgm:pt modelId="{6B162749-D888-EB43-9D8D-FE44A5BD2AD7}" type="pres">
      <dgm:prSet presAssocID="{254AA5A3-13A1-4C6E-8F6D-17F132A4A179}" presName="textBox5b" presStyleLbl="revTx" presStyleIdx="1" presStyleCnt="5">
        <dgm:presLayoutVars>
          <dgm:bulletEnabled val="1"/>
        </dgm:presLayoutVars>
      </dgm:prSet>
      <dgm:spPr/>
      <dgm:t>
        <a:bodyPr/>
        <a:lstStyle/>
        <a:p>
          <a:endParaRPr lang="es-ES"/>
        </a:p>
      </dgm:t>
    </dgm:pt>
    <dgm:pt modelId="{ABF70CAC-2B13-D145-A3BF-8F06CF27A998}" type="pres">
      <dgm:prSet presAssocID="{A47284BA-CD47-40AC-992D-6A781000E06B}" presName="bullet5c" presStyleLbl="node1" presStyleIdx="2" presStyleCnt="5"/>
      <dgm:spPr/>
    </dgm:pt>
    <dgm:pt modelId="{F42B5FA5-1A1A-484F-A4EA-A2FC359F22D4}" type="pres">
      <dgm:prSet presAssocID="{A47284BA-CD47-40AC-992D-6A781000E06B}" presName="textBox5c" presStyleLbl="revTx" presStyleIdx="2" presStyleCnt="5" custAng="10800000" custFlipVert="1" custScaleX="202951" custScaleY="11583" custLinFactX="100000" custLinFactNeighborX="195845" custLinFactNeighborY="-77770">
        <dgm:presLayoutVars>
          <dgm:bulletEnabled val="1"/>
        </dgm:presLayoutVars>
      </dgm:prSet>
      <dgm:spPr/>
      <dgm:t>
        <a:bodyPr/>
        <a:lstStyle/>
        <a:p>
          <a:endParaRPr lang="es-ES"/>
        </a:p>
      </dgm:t>
    </dgm:pt>
    <dgm:pt modelId="{2CC52CE3-E790-334D-B32B-F3B84628F065}" type="pres">
      <dgm:prSet presAssocID="{E60EC971-8E1E-45B2-8F65-000893D715BF}" presName="bullet5d" presStyleLbl="node1" presStyleIdx="3" presStyleCnt="5"/>
      <dgm:spPr/>
    </dgm:pt>
    <dgm:pt modelId="{0B8B8149-6B8D-664C-998D-3371E1215D34}" type="pres">
      <dgm:prSet presAssocID="{E60EC971-8E1E-45B2-8F65-000893D715BF}" presName="textBox5d" presStyleLbl="revTx" presStyleIdx="3" presStyleCnt="5">
        <dgm:presLayoutVars>
          <dgm:bulletEnabled val="1"/>
        </dgm:presLayoutVars>
      </dgm:prSet>
      <dgm:spPr/>
      <dgm:t>
        <a:bodyPr/>
        <a:lstStyle/>
        <a:p>
          <a:endParaRPr lang="es-ES"/>
        </a:p>
      </dgm:t>
    </dgm:pt>
    <dgm:pt modelId="{BFFD3C0C-9573-1D48-BD1B-41A2DB1C43FA}" type="pres">
      <dgm:prSet presAssocID="{8A055278-B755-43CC-B1A6-9818C8CDB599}" presName="bullet5e" presStyleLbl="node1" presStyleIdx="4" presStyleCnt="5" custLinFactNeighborX="40053"/>
      <dgm:spPr/>
    </dgm:pt>
    <dgm:pt modelId="{780BDFCB-BDCA-A842-B8E0-CFD3E7DDC6CE}" type="pres">
      <dgm:prSet presAssocID="{8A055278-B755-43CC-B1A6-9818C8CDB599}" presName="textBox5e" presStyleLbl="revTx" presStyleIdx="4" presStyleCnt="5" custScaleX="193392" custScaleY="47479" custLinFactNeighborX="-44728" custLinFactNeighborY="-39181">
        <dgm:presLayoutVars>
          <dgm:bulletEnabled val="1"/>
        </dgm:presLayoutVars>
      </dgm:prSet>
      <dgm:spPr/>
      <dgm:t>
        <a:bodyPr/>
        <a:lstStyle/>
        <a:p>
          <a:endParaRPr lang="es-ES"/>
        </a:p>
      </dgm:t>
    </dgm:pt>
  </dgm:ptLst>
  <dgm:cxnLst>
    <dgm:cxn modelId="{02E28E42-F206-43D9-8C3D-150B3A60707E}" type="presOf" srcId="{8A055278-B755-43CC-B1A6-9818C8CDB599}" destId="{780BDFCB-BDCA-A842-B8E0-CFD3E7DDC6CE}" srcOrd="0" destOrd="0" presId="urn:microsoft.com/office/officeart/2005/8/layout/arrow2"/>
    <dgm:cxn modelId="{1363ECD2-079D-46F1-A3AC-E6B5CE520DF3}" srcId="{3033AFB8-B5EB-448C-B470-840675E4DB4E}" destId="{254AA5A3-13A1-4C6E-8F6D-17F132A4A179}" srcOrd="1" destOrd="0" parTransId="{88F7440F-7DCF-402A-BD75-58A682219718}" sibTransId="{09F9F1FC-E408-4F03-91C3-7889E47DFE94}"/>
    <dgm:cxn modelId="{06847F91-7757-42D1-82D6-36E5059DC89E}" srcId="{3033AFB8-B5EB-448C-B470-840675E4DB4E}" destId="{A61C3ACB-9176-44C0-BFD9-DDB816854B84}" srcOrd="0" destOrd="0" parTransId="{B8D24BE2-6E89-419C-948E-D8D409AB1C7A}" sibTransId="{65022F9B-8084-4C80-9796-85702A7EEEF1}"/>
    <dgm:cxn modelId="{8F6195FA-8C49-424E-AD6C-63CDF13DEC4C}" type="presOf" srcId="{3033AFB8-B5EB-448C-B470-840675E4DB4E}" destId="{E4A448A9-3340-4BEB-AA59-E0669125F309}" srcOrd="0" destOrd="0" presId="urn:microsoft.com/office/officeart/2005/8/layout/arrow2"/>
    <dgm:cxn modelId="{15831C11-C9F7-42E7-AEEF-2E26A87679D0}" type="presOf" srcId="{E60EC971-8E1E-45B2-8F65-000893D715BF}" destId="{0B8B8149-6B8D-664C-998D-3371E1215D34}" srcOrd="0" destOrd="0" presId="urn:microsoft.com/office/officeart/2005/8/layout/arrow2"/>
    <dgm:cxn modelId="{9C7FFDE1-E088-4B64-977A-C8BCBFF295E0}" type="presOf" srcId="{A47284BA-CD47-40AC-992D-6A781000E06B}" destId="{F42B5FA5-1A1A-484F-A4EA-A2FC359F22D4}" srcOrd="0" destOrd="0" presId="urn:microsoft.com/office/officeart/2005/8/layout/arrow2"/>
    <dgm:cxn modelId="{138518DC-A88E-469B-8A1C-01BFAE8693D7}" type="presOf" srcId="{254AA5A3-13A1-4C6E-8F6D-17F132A4A179}" destId="{6B162749-D888-EB43-9D8D-FE44A5BD2AD7}" srcOrd="0" destOrd="0" presId="urn:microsoft.com/office/officeart/2005/8/layout/arrow2"/>
    <dgm:cxn modelId="{262BDA11-BE17-4D0F-9792-CA898B33ADF4}" srcId="{3033AFB8-B5EB-448C-B470-840675E4DB4E}" destId="{844B4647-DBC6-4D2A-814A-269A4EB013C9}" srcOrd="5" destOrd="0" parTransId="{9ED80AC9-F624-461F-A3C1-9241B2E8731A}" sibTransId="{E3BAC2A3-69E5-46DF-9A28-5AA0DEE7159A}"/>
    <dgm:cxn modelId="{790A177D-E33F-4F8F-ADE3-24163E658D67}" type="presOf" srcId="{A61C3ACB-9176-44C0-BFD9-DDB816854B84}" destId="{62587B18-3028-43CB-AB1C-0B9451A01071}" srcOrd="0" destOrd="0" presId="urn:microsoft.com/office/officeart/2005/8/layout/arrow2"/>
    <dgm:cxn modelId="{799BA265-FF68-462D-8FAE-43596ECBF8C0}" srcId="{3033AFB8-B5EB-448C-B470-840675E4DB4E}" destId="{8A055278-B755-43CC-B1A6-9818C8CDB599}" srcOrd="4" destOrd="0" parTransId="{AF2E19DF-DDDF-4A85-BA61-951D659D7D8A}" sibTransId="{5F4B4B16-3BBA-4F02-A864-9A2C5110F732}"/>
    <dgm:cxn modelId="{F294A4A2-B9DD-4DA1-8923-ED1327E93D67}" srcId="{3033AFB8-B5EB-448C-B470-840675E4DB4E}" destId="{E60EC971-8E1E-45B2-8F65-000893D715BF}" srcOrd="3" destOrd="0" parTransId="{9626B948-3B94-4B38-9D41-CCEB9E22F489}" sibTransId="{99CFF93D-4BA6-491F-98B7-FB50827A3FF5}"/>
    <dgm:cxn modelId="{BD65EDB8-5313-41C0-9A78-8B4AAF35F694}" srcId="{3033AFB8-B5EB-448C-B470-840675E4DB4E}" destId="{A47284BA-CD47-40AC-992D-6A781000E06B}" srcOrd="2" destOrd="0" parTransId="{4267DA4D-11E2-4FB3-8681-75DBFA5C645C}" sibTransId="{17707BF3-6DD5-435C-AB26-ABA74355BCB7}"/>
    <dgm:cxn modelId="{6AF2AA98-2522-47D5-BDDB-D58B1682203D}" type="presParOf" srcId="{E4A448A9-3340-4BEB-AA59-E0669125F309}" destId="{04CFB4FF-5421-42F4-B4F5-C02BB59F6ABA}" srcOrd="0" destOrd="0" presId="urn:microsoft.com/office/officeart/2005/8/layout/arrow2"/>
    <dgm:cxn modelId="{23F81604-F238-4CFC-AC87-D273094BF7A5}" type="presParOf" srcId="{E4A448A9-3340-4BEB-AA59-E0669125F309}" destId="{8675873F-3202-4AF8-8357-119868426DF3}" srcOrd="1" destOrd="0" presId="urn:microsoft.com/office/officeart/2005/8/layout/arrow2"/>
    <dgm:cxn modelId="{79156B3B-4357-4FEA-8EDA-FDBDA5969E53}" type="presParOf" srcId="{8675873F-3202-4AF8-8357-119868426DF3}" destId="{95D61F0F-561C-4236-B082-A6C758059DD3}" srcOrd="0" destOrd="0" presId="urn:microsoft.com/office/officeart/2005/8/layout/arrow2"/>
    <dgm:cxn modelId="{FEDADA80-8AF3-44CC-840E-240D22CAFA03}" type="presParOf" srcId="{8675873F-3202-4AF8-8357-119868426DF3}" destId="{62587B18-3028-43CB-AB1C-0B9451A01071}" srcOrd="1" destOrd="0" presId="urn:microsoft.com/office/officeart/2005/8/layout/arrow2"/>
    <dgm:cxn modelId="{C5042B19-E063-4703-9B7B-6B4AF44808C6}" type="presParOf" srcId="{8675873F-3202-4AF8-8357-119868426DF3}" destId="{0D1EACC7-A45A-544F-BAE6-F7AFE9E28F8D}" srcOrd="2" destOrd="0" presId="urn:microsoft.com/office/officeart/2005/8/layout/arrow2"/>
    <dgm:cxn modelId="{55068793-B971-4A8B-A17C-27FB07E027C8}" type="presParOf" srcId="{8675873F-3202-4AF8-8357-119868426DF3}" destId="{6B162749-D888-EB43-9D8D-FE44A5BD2AD7}" srcOrd="3" destOrd="0" presId="urn:microsoft.com/office/officeart/2005/8/layout/arrow2"/>
    <dgm:cxn modelId="{62E5E1A6-C699-40A5-B723-5C473BA01D06}" type="presParOf" srcId="{8675873F-3202-4AF8-8357-119868426DF3}" destId="{ABF70CAC-2B13-D145-A3BF-8F06CF27A998}" srcOrd="4" destOrd="0" presId="urn:microsoft.com/office/officeart/2005/8/layout/arrow2"/>
    <dgm:cxn modelId="{54209898-E99F-4DE3-90B0-0480D89F76EC}" type="presParOf" srcId="{8675873F-3202-4AF8-8357-119868426DF3}" destId="{F42B5FA5-1A1A-484F-A4EA-A2FC359F22D4}" srcOrd="5" destOrd="0" presId="urn:microsoft.com/office/officeart/2005/8/layout/arrow2"/>
    <dgm:cxn modelId="{52777707-BC36-409E-895E-690E255292E8}" type="presParOf" srcId="{8675873F-3202-4AF8-8357-119868426DF3}" destId="{2CC52CE3-E790-334D-B32B-F3B84628F065}" srcOrd="6" destOrd="0" presId="urn:microsoft.com/office/officeart/2005/8/layout/arrow2"/>
    <dgm:cxn modelId="{7C4F0610-681F-45C3-ABBA-309DDEDEAA61}" type="presParOf" srcId="{8675873F-3202-4AF8-8357-119868426DF3}" destId="{0B8B8149-6B8D-664C-998D-3371E1215D34}" srcOrd="7" destOrd="0" presId="urn:microsoft.com/office/officeart/2005/8/layout/arrow2"/>
    <dgm:cxn modelId="{D72A63CE-20AA-48A6-A870-2DA362ADDD52}" type="presParOf" srcId="{8675873F-3202-4AF8-8357-119868426DF3}" destId="{BFFD3C0C-9573-1D48-BD1B-41A2DB1C43FA}" srcOrd="8" destOrd="0" presId="urn:microsoft.com/office/officeart/2005/8/layout/arrow2"/>
    <dgm:cxn modelId="{D0FE24EC-1775-4159-9395-86CD932170D3}" type="presParOf" srcId="{8675873F-3202-4AF8-8357-119868426DF3}" destId="{780BDFCB-BDCA-A842-B8E0-CFD3E7DDC6CE}"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2D593A-3F21-4AE2-B86B-B9AE4D74D908}" type="doc">
      <dgm:prSet loTypeId="urn:microsoft.com/office/officeart/2005/8/layout/hProcess9" loCatId="process" qsTypeId="urn:microsoft.com/office/officeart/2005/8/quickstyle/simple1" qsCatId="simple" csTypeId="urn:microsoft.com/office/officeart/2005/8/colors/accent1_2" csCatId="accent1" phldr="1"/>
      <dgm:spPr/>
    </dgm:pt>
    <dgm:pt modelId="{86C9DBDC-F8CE-4271-BA6E-3A237FD3A308}">
      <dgm:prSet phldrT="[Text]" custT="1"/>
      <dgm:spPr/>
      <dgm:t>
        <a:bodyPr/>
        <a:lstStyle/>
        <a:p>
          <a:r>
            <a:rPr lang="es-ES_tradnl" sz="1200" dirty="0" err="1" smtClean="0">
              <a:latin typeface="Times New Roman" panose="02020603050405020304" pitchFamily="18" charset="0"/>
              <a:cs typeface="Times New Roman" panose="02020603050405020304" pitchFamily="18" charset="0"/>
            </a:rPr>
            <a:t>Needs</a:t>
          </a:r>
          <a:r>
            <a:rPr lang="es-ES_tradnl" sz="1200" dirty="0" smtClean="0">
              <a:latin typeface="Times New Roman" panose="02020603050405020304" pitchFamily="18" charset="0"/>
              <a:cs typeface="Times New Roman" panose="02020603050405020304" pitchFamily="18" charset="0"/>
            </a:rPr>
            <a:t> and Project </a:t>
          </a:r>
          <a:r>
            <a:rPr lang="es-ES_tradnl" sz="1200" dirty="0" err="1" smtClean="0">
              <a:latin typeface="Times New Roman" panose="02020603050405020304" pitchFamily="18" charset="0"/>
              <a:cs typeface="Times New Roman" panose="02020603050405020304" pitchFamily="18" charset="0"/>
            </a:rPr>
            <a:t>Assesment</a:t>
          </a:r>
          <a:endParaRPr lang="es-ES_tradnl" sz="1200" dirty="0" smtClean="0">
            <a:latin typeface="Times New Roman" panose="02020603050405020304" pitchFamily="18" charset="0"/>
            <a:cs typeface="Times New Roman" panose="02020603050405020304" pitchFamily="18" charset="0"/>
          </a:endParaRPr>
        </a:p>
        <a:p>
          <a:endParaRPr lang="es-ES_tradnl" sz="1200" dirty="0" smtClean="0">
            <a:latin typeface="Times New Roman" panose="02020603050405020304" pitchFamily="18" charset="0"/>
            <a:cs typeface="Times New Roman" panose="02020603050405020304" pitchFamily="18" charset="0"/>
          </a:endParaRPr>
        </a:p>
        <a:p>
          <a:r>
            <a:rPr lang="es-ES_tradnl" sz="1200" dirty="0" err="1" smtClean="0">
              <a:latin typeface="Times New Roman" panose="02020603050405020304" pitchFamily="18" charset="0"/>
              <a:cs typeface="Times New Roman" panose="02020603050405020304" pitchFamily="18" charset="0"/>
            </a:rPr>
            <a:t>Awareness</a:t>
          </a:r>
          <a:endParaRPr lang="es-ES_tradnl" sz="1200" dirty="0" smtClean="0">
            <a:latin typeface="Times New Roman" panose="02020603050405020304" pitchFamily="18" charset="0"/>
            <a:cs typeface="Times New Roman" panose="02020603050405020304" pitchFamily="18" charset="0"/>
          </a:endParaRPr>
        </a:p>
      </dgm:t>
    </dgm:pt>
    <dgm:pt modelId="{F71970DC-DB80-407B-92FC-0305D55380F9}" type="parTrans" cxnId="{114525CA-1DFC-4F8B-B69F-CF7F67AE2008}">
      <dgm:prSet/>
      <dgm:spPr/>
      <dgm:t>
        <a:bodyPr/>
        <a:lstStyle/>
        <a:p>
          <a:endParaRPr lang="en-US"/>
        </a:p>
      </dgm:t>
    </dgm:pt>
    <dgm:pt modelId="{1046352F-51FF-49B4-AB85-906147360B40}" type="sibTrans" cxnId="{114525CA-1DFC-4F8B-B69F-CF7F67AE2008}">
      <dgm:prSet/>
      <dgm:spPr/>
      <dgm:t>
        <a:bodyPr/>
        <a:lstStyle/>
        <a:p>
          <a:endParaRPr lang="en-US"/>
        </a:p>
      </dgm:t>
    </dgm:pt>
    <dgm:pt modelId="{898D3BFA-30BF-4B57-B6D6-65486528496D}">
      <dgm:prSet phldrT="[Text]" custT="1"/>
      <dgm:spPr/>
      <dgm:t>
        <a:bodyPr/>
        <a:lstStyle/>
        <a:p>
          <a:r>
            <a:rPr lang="es-ES_tradnl" sz="1200" dirty="0" err="1" smtClean="0">
              <a:latin typeface="Times New Roman" panose="02020603050405020304" pitchFamily="18" charset="0"/>
              <a:cs typeface="Times New Roman" panose="02020603050405020304" pitchFamily="18" charset="0"/>
            </a:rPr>
            <a:t>Demand</a:t>
          </a:r>
          <a:r>
            <a:rPr lang="es-ES_tradnl" sz="1200" dirty="0" smtClean="0">
              <a:latin typeface="Times New Roman" panose="02020603050405020304" pitchFamily="18" charset="0"/>
              <a:cs typeface="Times New Roman" panose="02020603050405020304" pitchFamily="18" charset="0"/>
            </a:rPr>
            <a:t> </a:t>
          </a:r>
          <a:r>
            <a:rPr lang="es-ES_tradnl" sz="1200" dirty="0" err="1" smtClean="0">
              <a:latin typeface="Times New Roman" panose="02020603050405020304" pitchFamily="18" charset="0"/>
              <a:cs typeface="Times New Roman" panose="02020603050405020304" pitchFamily="18" charset="0"/>
            </a:rPr>
            <a:t>Study</a:t>
          </a:r>
          <a:endParaRPr lang="en-US" sz="1200" dirty="0">
            <a:latin typeface="Times New Roman" panose="02020603050405020304" pitchFamily="18" charset="0"/>
            <a:cs typeface="Times New Roman" panose="02020603050405020304" pitchFamily="18" charset="0"/>
          </a:endParaRPr>
        </a:p>
      </dgm:t>
    </dgm:pt>
    <dgm:pt modelId="{C8A5C205-C9CB-41B3-9419-C92E2D97B3EF}" type="parTrans" cxnId="{90383757-9AEC-48A9-A1DD-1F7BB57771EE}">
      <dgm:prSet/>
      <dgm:spPr/>
      <dgm:t>
        <a:bodyPr/>
        <a:lstStyle/>
        <a:p>
          <a:endParaRPr lang="en-US"/>
        </a:p>
      </dgm:t>
    </dgm:pt>
    <dgm:pt modelId="{7CE385D0-DEAB-4472-842D-4DB61C4253C4}" type="sibTrans" cxnId="{90383757-9AEC-48A9-A1DD-1F7BB57771EE}">
      <dgm:prSet/>
      <dgm:spPr/>
      <dgm:t>
        <a:bodyPr/>
        <a:lstStyle/>
        <a:p>
          <a:endParaRPr lang="en-US"/>
        </a:p>
      </dgm:t>
    </dgm:pt>
    <dgm:pt modelId="{3E262EBD-2965-4FC5-B458-E9E5735CA927}">
      <dgm:prSet phldrT="[Text]" custT="1"/>
      <dgm:spPr/>
      <dgm:t>
        <a:bodyPr/>
        <a:lstStyle/>
        <a:p>
          <a:r>
            <a:rPr lang="es-ES_tradnl" sz="1200" dirty="0" err="1" smtClean="0">
              <a:latin typeface="Times New Roman" panose="02020603050405020304" pitchFamily="18" charset="0"/>
              <a:cs typeface="Times New Roman" panose="02020603050405020304" pitchFamily="18" charset="0"/>
            </a:rPr>
            <a:t>Financial</a:t>
          </a:r>
          <a:r>
            <a:rPr lang="es-ES_tradnl" sz="1200" dirty="0" smtClean="0">
              <a:latin typeface="Times New Roman" panose="02020603050405020304" pitchFamily="18" charset="0"/>
              <a:cs typeface="Times New Roman" panose="02020603050405020304" pitchFamily="18" charset="0"/>
            </a:rPr>
            <a:t> and </a:t>
          </a:r>
          <a:r>
            <a:rPr lang="es-ES_tradnl" sz="1200" dirty="0" err="1" smtClean="0">
              <a:latin typeface="Times New Roman" panose="02020603050405020304" pitchFamily="18" charset="0"/>
              <a:cs typeface="Times New Roman" panose="02020603050405020304" pitchFamily="18" charset="0"/>
            </a:rPr>
            <a:t>Economic</a:t>
          </a:r>
          <a:r>
            <a:rPr lang="es-ES_tradnl" sz="1200" dirty="0" smtClean="0">
              <a:latin typeface="Times New Roman" panose="02020603050405020304" pitchFamily="18" charset="0"/>
              <a:cs typeface="Times New Roman" panose="02020603050405020304" pitchFamily="18" charset="0"/>
            </a:rPr>
            <a:t> </a:t>
          </a:r>
          <a:r>
            <a:rPr lang="es-ES_tradnl" sz="1200" dirty="0" err="1" smtClean="0">
              <a:latin typeface="Times New Roman" panose="02020603050405020304" pitchFamily="18" charset="0"/>
              <a:cs typeface="Times New Roman" panose="02020603050405020304" pitchFamily="18" charset="0"/>
            </a:rPr>
            <a:t>Study</a:t>
          </a:r>
          <a:endParaRPr lang="en-US" sz="1200" dirty="0">
            <a:latin typeface="Times New Roman" panose="02020603050405020304" pitchFamily="18" charset="0"/>
            <a:cs typeface="Times New Roman" panose="02020603050405020304" pitchFamily="18" charset="0"/>
          </a:endParaRPr>
        </a:p>
      </dgm:t>
    </dgm:pt>
    <dgm:pt modelId="{334D8627-2E22-42A6-A24C-FA097ABDCCD0}" type="parTrans" cxnId="{D2ED9A33-8978-489E-AC13-8ADC53935735}">
      <dgm:prSet/>
      <dgm:spPr/>
      <dgm:t>
        <a:bodyPr/>
        <a:lstStyle/>
        <a:p>
          <a:endParaRPr lang="en-US"/>
        </a:p>
      </dgm:t>
    </dgm:pt>
    <dgm:pt modelId="{5FAC4DF1-25FE-42D3-8A91-CCEFA00A1B43}" type="sibTrans" cxnId="{D2ED9A33-8978-489E-AC13-8ADC53935735}">
      <dgm:prSet/>
      <dgm:spPr/>
      <dgm:t>
        <a:bodyPr/>
        <a:lstStyle/>
        <a:p>
          <a:endParaRPr lang="en-US"/>
        </a:p>
      </dgm:t>
    </dgm:pt>
    <dgm:pt modelId="{48B0DF05-49A5-465D-B508-D4279A08D411}">
      <dgm:prSet phldrT="[Text]" custT="1"/>
      <dgm:spPr/>
      <dgm:t>
        <a:bodyPr/>
        <a:lstStyle/>
        <a:p>
          <a:r>
            <a:rPr lang="es-ES_tradnl" sz="1200" dirty="0" err="1" smtClean="0">
              <a:latin typeface="Times New Roman" panose="02020603050405020304" pitchFamily="18" charset="0"/>
              <a:cs typeface="Times New Roman" panose="02020603050405020304" pitchFamily="18" charset="0"/>
            </a:rPr>
            <a:t>Technical</a:t>
          </a:r>
          <a:r>
            <a:rPr lang="es-ES_tradnl" sz="1200" dirty="0" smtClean="0">
              <a:latin typeface="Times New Roman" panose="02020603050405020304" pitchFamily="18" charset="0"/>
              <a:cs typeface="Times New Roman" panose="02020603050405020304" pitchFamily="18" charset="0"/>
            </a:rPr>
            <a:t> </a:t>
          </a:r>
          <a:r>
            <a:rPr lang="es-ES_tradnl" sz="1200" dirty="0" err="1" smtClean="0">
              <a:latin typeface="Times New Roman" panose="02020603050405020304" pitchFamily="18" charset="0"/>
              <a:cs typeface="Times New Roman" panose="02020603050405020304" pitchFamily="18" charset="0"/>
            </a:rPr>
            <a:t>Study</a:t>
          </a:r>
          <a:endParaRPr lang="en-US" sz="1200" dirty="0">
            <a:latin typeface="Times New Roman" panose="02020603050405020304" pitchFamily="18" charset="0"/>
            <a:cs typeface="Times New Roman" panose="02020603050405020304" pitchFamily="18" charset="0"/>
          </a:endParaRPr>
        </a:p>
      </dgm:t>
    </dgm:pt>
    <dgm:pt modelId="{BCB486D0-0AA5-4EBA-9BDD-A732A38A6109}" type="parTrans" cxnId="{26AA61E4-6348-46D9-87FE-9C3641AF3931}">
      <dgm:prSet/>
      <dgm:spPr/>
      <dgm:t>
        <a:bodyPr/>
        <a:lstStyle/>
        <a:p>
          <a:endParaRPr lang="en-US"/>
        </a:p>
      </dgm:t>
    </dgm:pt>
    <dgm:pt modelId="{16BAE220-E653-4C9B-92CB-21474A4D0CB7}" type="sibTrans" cxnId="{26AA61E4-6348-46D9-87FE-9C3641AF3931}">
      <dgm:prSet/>
      <dgm:spPr/>
      <dgm:t>
        <a:bodyPr/>
        <a:lstStyle/>
        <a:p>
          <a:endParaRPr lang="en-US"/>
        </a:p>
      </dgm:t>
    </dgm:pt>
    <dgm:pt modelId="{BF1EA32E-84F3-4C2D-B624-3BE9729D9567}">
      <dgm:prSet phldrT="[Text]" custT="1"/>
      <dgm:spPr/>
      <dgm:t>
        <a:bodyPr/>
        <a:lstStyle/>
        <a:p>
          <a:r>
            <a:rPr lang="es-ES_tradnl" sz="1100" dirty="0" err="1" smtClean="0">
              <a:latin typeface="Times New Roman" panose="02020603050405020304" pitchFamily="18" charset="0"/>
              <a:cs typeface="Times New Roman" panose="02020603050405020304" pitchFamily="18" charset="0"/>
            </a:rPr>
            <a:t>Structuring</a:t>
          </a:r>
          <a:endParaRPr lang="en-US" sz="1100" dirty="0">
            <a:latin typeface="Times New Roman" panose="02020603050405020304" pitchFamily="18" charset="0"/>
            <a:cs typeface="Times New Roman" panose="02020603050405020304" pitchFamily="18" charset="0"/>
          </a:endParaRPr>
        </a:p>
      </dgm:t>
    </dgm:pt>
    <dgm:pt modelId="{6F0A6920-A769-43D1-A84B-6AE2D70EB71B}" type="parTrans" cxnId="{56629649-AA0C-44D9-96F9-C18984237EB5}">
      <dgm:prSet/>
      <dgm:spPr/>
      <dgm:t>
        <a:bodyPr/>
        <a:lstStyle/>
        <a:p>
          <a:endParaRPr lang="en-US"/>
        </a:p>
      </dgm:t>
    </dgm:pt>
    <dgm:pt modelId="{E9B7F0C5-D147-4C68-83DE-FE9AD998F8D8}" type="sibTrans" cxnId="{56629649-AA0C-44D9-96F9-C18984237EB5}">
      <dgm:prSet/>
      <dgm:spPr/>
      <dgm:t>
        <a:bodyPr/>
        <a:lstStyle/>
        <a:p>
          <a:endParaRPr lang="en-US"/>
        </a:p>
      </dgm:t>
    </dgm:pt>
    <dgm:pt modelId="{70FAF97A-3C41-4DBC-934E-103D7E6F2F90}">
      <dgm:prSet phldrT="[Text]" custT="1"/>
      <dgm:spPr/>
      <dgm:t>
        <a:bodyPr/>
        <a:lstStyle/>
        <a:p>
          <a:r>
            <a:rPr lang="es-ES_tradnl" sz="1000" dirty="0" err="1" smtClean="0">
              <a:latin typeface="Times New Roman" panose="02020603050405020304" pitchFamily="18" charset="0"/>
              <a:cs typeface="Times New Roman" panose="02020603050405020304" pitchFamily="18" charset="0"/>
            </a:rPr>
            <a:t>Bidding</a:t>
          </a:r>
          <a:r>
            <a:rPr lang="es-ES_tradnl" sz="1000" dirty="0" smtClean="0">
              <a:latin typeface="Times New Roman" panose="02020603050405020304" pitchFamily="18" charset="0"/>
              <a:cs typeface="Times New Roman" panose="02020603050405020304" pitchFamily="18" charset="0"/>
            </a:rPr>
            <a:t> and </a:t>
          </a:r>
        </a:p>
        <a:p>
          <a:r>
            <a:rPr lang="es-ES_tradnl" sz="1000" dirty="0" err="1" smtClean="0">
              <a:latin typeface="Times New Roman" panose="02020603050405020304" pitchFamily="18" charset="0"/>
              <a:cs typeface="Times New Roman" panose="02020603050405020304" pitchFamily="18" charset="0"/>
            </a:rPr>
            <a:t>Negotiation</a:t>
          </a:r>
          <a:endParaRPr lang="es-ES_tradnl" sz="1000" dirty="0" smtClean="0">
            <a:latin typeface="Times New Roman" panose="02020603050405020304" pitchFamily="18" charset="0"/>
            <a:cs typeface="Times New Roman" panose="02020603050405020304" pitchFamily="18" charset="0"/>
          </a:endParaRPr>
        </a:p>
        <a:p>
          <a:r>
            <a:rPr lang="es-ES_tradnl" sz="1000" dirty="0" err="1" smtClean="0">
              <a:latin typeface="Times New Roman" panose="02020603050405020304" pitchFamily="18" charset="0"/>
              <a:cs typeface="Times New Roman" panose="02020603050405020304" pitchFamily="18" charset="0"/>
            </a:rPr>
            <a:t>Process</a:t>
          </a:r>
          <a:endParaRPr lang="en-US" sz="1000" dirty="0">
            <a:latin typeface="Times New Roman" panose="02020603050405020304" pitchFamily="18" charset="0"/>
            <a:cs typeface="Times New Roman" panose="02020603050405020304" pitchFamily="18" charset="0"/>
          </a:endParaRPr>
        </a:p>
      </dgm:t>
    </dgm:pt>
    <dgm:pt modelId="{AB34FDFB-8133-46AD-AF38-C922F27BCCAE}" type="parTrans" cxnId="{9C995E00-42F9-4371-AE58-5D9C2BF76F83}">
      <dgm:prSet/>
      <dgm:spPr/>
      <dgm:t>
        <a:bodyPr/>
        <a:lstStyle/>
        <a:p>
          <a:endParaRPr lang="en-US"/>
        </a:p>
      </dgm:t>
    </dgm:pt>
    <dgm:pt modelId="{A791789A-936C-4EBD-9F91-7BDDCD9A4BAC}" type="sibTrans" cxnId="{9C995E00-42F9-4371-AE58-5D9C2BF76F83}">
      <dgm:prSet/>
      <dgm:spPr/>
      <dgm:t>
        <a:bodyPr/>
        <a:lstStyle/>
        <a:p>
          <a:endParaRPr lang="en-US"/>
        </a:p>
      </dgm:t>
    </dgm:pt>
    <dgm:pt modelId="{EBA03F52-BDF7-403D-BB84-BFD1686D516C}">
      <dgm:prSet phldrT="[Text]"/>
      <dgm:spPr/>
      <dgm:t>
        <a:bodyPr/>
        <a:lstStyle/>
        <a:p>
          <a:r>
            <a:rPr lang="es-ES_tradnl" dirty="0" err="1" smtClean="0">
              <a:latin typeface="Times New Roman" panose="02020603050405020304" pitchFamily="18" charset="0"/>
              <a:cs typeface="Times New Roman" panose="02020603050405020304" pitchFamily="18" charset="0"/>
            </a:rPr>
            <a:t>Construction</a:t>
          </a:r>
          <a:endParaRPr lang="en-US" dirty="0">
            <a:latin typeface="Times New Roman" panose="02020603050405020304" pitchFamily="18" charset="0"/>
            <a:cs typeface="Times New Roman" panose="02020603050405020304" pitchFamily="18" charset="0"/>
          </a:endParaRPr>
        </a:p>
      </dgm:t>
    </dgm:pt>
    <dgm:pt modelId="{64C3A166-B358-4102-A3BA-8868CDD47AD1}" type="parTrans" cxnId="{3E81BD36-352D-441E-A068-D2AD388FDF63}">
      <dgm:prSet/>
      <dgm:spPr/>
      <dgm:t>
        <a:bodyPr/>
        <a:lstStyle/>
        <a:p>
          <a:endParaRPr lang="en-US"/>
        </a:p>
      </dgm:t>
    </dgm:pt>
    <dgm:pt modelId="{741FB19D-4D7A-40B5-BD4A-5BDE1263AB80}" type="sibTrans" cxnId="{3E81BD36-352D-441E-A068-D2AD388FDF63}">
      <dgm:prSet/>
      <dgm:spPr/>
      <dgm:t>
        <a:bodyPr/>
        <a:lstStyle/>
        <a:p>
          <a:endParaRPr lang="en-US"/>
        </a:p>
      </dgm:t>
    </dgm:pt>
    <dgm:pt modelId="{2C794881-733C-4F18-9421-FB207E8CF433}">
      <dgm:prSet phldrT="[Text]" custT="1"/>
      <dgm:spPr/>
      <dgm:t>
        <a:bodyPr/>
        <a:lstStyle/>
        <a:p>
          <a:r>
            <a:rPr lang="es-ES_tradnl" sz="1200" dirty="0" smtClean="0">
              <a:latin typeface="Times New Roman" panose="02020603050405020304" pitchFamily="18" charset="0"/>
              <a:cs typeface="Times New Roman" panose="02020603050405020304" pitchFamily="18" charset="0"/>
            </a:rPr>
            <a:t>O&amp;M</a:t>
          </a:r>
          <a:endParaRPr lang="en-US" sz="1200" dirty="0">
            <a:latin typeface="Times New Roman" panose="02020603050405020304" pitchFamily="18" charset="0"/>
            <a:cs typeface="Times New Roman" panose="02020603050405020304" pitchFamily="18" charset="0"/>
          </a:endParaRPr>
        </a:p>
      </dgm:t>
    </dgm:pt>
    <dgm:pt modelId="{0821EE53-81B5-4F96-9DFA-4FF69C9ED619}" type="parTrans" cxnId="{D8F3E273-B667-4449-BE16-2BCC339A265C}">
      <dgm:prSet/>
      <dgm:spPr/>
      <dgm:t>
        <a:bodyPr/>
        <a:lstStyle/>
        <a:p>
          <a:endParaRPr lang="en-US"/>
        </a:p>
      </dgm:t>
    </dgm:pt>
    <dgm:pt modelId="{C0048FF1-A178-4467-B0A3-1CE91B78B48E}" type="sibTrans" cxnId="{D8F3E273-B667-4449-BE16-2BCC339A265C}">
      <dgm:prSet/>
      <dgm:spPr/>
      <dgm:t>
        <a:bodyPr/>
        <a:lstStyle/>
        <a:p>
          <a:endParaRPr lang="en-US"/>
        </a:p>
      </dgm:t>
    </dgm:pt>
    <dgm:pt modelId="{209DBE09-B882-497D-A27E-4C4F5378A77A}">
      <dgm:prSet phldrT="[Text]" custT="1"/>
      <dgm:spPr/>
      <dgm:t>
        <a:bodyPr/>
        <a:lstStyle/>
        <a:p>
          <a:r>
            <a:rPr lang="es-ES_tradnl" sz="1200" dirty="0" err="1" smtClean="0">
              <a:latin typeface="Times New Roman" panose="02020603050405020304" pitchFamily="18" charset="0"/>
              <a:cs typeface="Times New Roman" panose="02020603050405020304" pitchFamily="18" charset="0"/>
            </a:rPr>
            <a:t>Maturity</a:t>
          </a:r>
          <a:endParaRPr lang="es-ES_tradnl" sz="1200" dirty="0" smtClean="0">
            <a:latin typeface="Times New Roman" panose="02020603050405020304" pitchFamily="18" charset="0"/>
            <a:cs typeface="Times New Roman" panose="02020603050405020304" pitchFamily="18" charset="0"/>
          </a:endParaRPr>
        </a:p>
        <a:p>
          <a:r>
            <a:rPr lang="es-ES_tradnl" sz="1200" dirty="0" smtClean="0">
              <a:latin typeface="Times New Roman" panose="02020603050405020304" pitchFamily="18" charset="0"/>
              <a:cs typeface="Times New Roman" panose="02020603050405020304" pitchFamily="18" charset="0"/>
            </a:rPr>
            <a:t>Transfer</a:t>
          </a:r>
        </a:p>
        <a:p>
          <a:r>
            <a:rPr lang="es-ES_tradnl" sz="1200" dirty="0" smtClean="0">
              <a:latin typeface="Times New Roman" panose="02020603050405020304" pitchFamily="18" charset="0"/>
              <a:cs typeface="Times New Roman" panose="02020603050405020304" pitchFamily="18" charset="0"/>
            </a:rPr>
            <a:t>New PPP</a:t>
          </a:r>
          <a:endParaRPr lang="en-US" sz="1200" dirty="0">
            <a:latin typeface="Times New Roman" panose="02020603050405020304" pitchFamily="18" charset="0"/>
            <a:cs typeface="Times New Roman" panose="02020603050405020304" pitchFamily="18" charset="0"/>
          </a:endParaRPr>
        </a:p>
      </dgm:t>
    </dgm:pt>
    <dgm:pt modelId="{79CB313C-1D6C-40DE-8D7A-D6DD4FDACF0D}" type="parTrans" cxnId="{56792677-F750-40BB-AA61-F0AC8F2AAA99}">
      <dgm:prSet/>
      <dgm:spPr/>
      <dgm:t>
        <a:bodyPr/>
        <a:lstStyle/>
        <a:p>
          <a:endParaRPr lang="en-US"/>
        </a:p>
      </dgm:t>
    </dgm:pt>
    <dgm:pt modelId="{66055DE4-D6AB-43E8-A0A7-B8AFFDBB901F}" type="sibTrans" cxnId="{56792677-F750-40BB-AA61-F0AC8F2AAA99}">
      <dgm:prSet/>
      <dgm:spPr/>
      <dgm:t>
        <a:bodyPr/>
        <a:lstStyle/>
        <a:p>
          <a:endParaRPr lang="en-US"/>
        </a:p>
      </dgm:t>
    </dgm:pt>
    <dgm:pt modelId="{6F8C7D27-2588-4032-8F96-75D8EEE3B4E7}" type="pres">
      <dgm:prSet presAssocID="{E02D593A-3F21-4AE2-B86B-B9AE4D74D908}" presName="CompostProcess" presStyleCnt="0">
        <dgm:presLayoutVars>
          <dgm:dir/>
          <dgm:resizeHandles val="exact"/>
        </dgm:presLayoutVars>
      </dgm:prSet>
      <dgm:spPr/>
    </dgm:pt>
    <dgm:pt modelId="{C8B3C79D-C7D8-4D35-9BF1-D4875587ADA1}" type="pres">
      <dgm:prSet presAssocID="{E02D593A-3F21-4AE2-B86B-B9AE4D74D908}" presName="arrow" presStyleLbl="bgShp" presStyleIdx="0" presStyleCnt="1"/>
      <dgm:spPr/>
    </dgm:pt>
    <dgm:pt modelId="{47EA5B72-C714-4A28-A86B-9CBCBD18C40A}" type="pres">
      <dgm:prSet presAssocID="{E02D593A-3F21-4AE2-B86B-B9AE4D74D908}" presName="linearProcess" presStyleCnt="0"/>
      <dgm:spPr/>
    </dgm:pt>
    <dgm:pt modelId="{C97DB3B4-473B-4ACE-A2FF-A1E9C89F67BF}" type="pres">
      <dgm:prSet presAssocID="{86C9DBDC-F8CE-4271-BA6E-3A237FD3A308}" presName="textNode" presStyleLbl="node1" presStyleIdx="0" presStyleCnt="9" custScaleX="131740">
        <dgm:presLayoutVars>
          <dgm:bulletEnabled val="1"/>
        </dgm:presLayoutVars>
      </dgm:prSet>
      <dgm:spPr/>
      <dgm:t>
        <a:bodyPr/>
        <a:lstStyle/>
        <a:p>
          <a:endParaRPr lang="en-US"/>
        </a:p>
      </dgm:t>
    </dgm:pt>
    <dgm:pt modelId="{1A09402F-D0D2-43F3-A1B1-26672A4E47FC}" type="pres">
      <dgm:prSet presAssocID="{1046352F-51FF-49B4-AB85-906147360B40}" presName="sibTrans" presStyleCnt="0"/>
      <dgm:spPr/>
    </dgm:pt>
    <dgm:pt modelId="{388619F9-AF42-4E82-A996-29F933822E40}" type="pres">
      <dgm:prSet presAssocID="{898D3BFA-30BF-4B57-B6D6-65486528496D}" presName="textNode" presStyleLbl="node1" presStyleIdx="1" presStyleCnt="9" custScaleX="132128">
        <dgm:presLayoutVars>
          <dgm:bulletEnabled val="1"/>
        </dgm:presLayoutVars>
      </dgm:prSet>
      <dgm:spPr/>
      <dgm:t>
        <a:bodyPr/>
        <a:lstStyle/>
        <a:p>
          <a:endParaRPr lang="en-US"/>
        </a:p>
      </dgm:t>
    </dgm:pt>
    <dgm:pt modelId="{B0A7B000-B8CE-495E-BAC9-FA46FA99A424}" type="pres">
      <dgm:prSet presAssocID="{7CE385D0-DEAB-4472-842D-4DB61C4253C4}" presName="sibTrans" presStyleCnt="0"/>
      <dgm:spPr/>
    </dgm:pt>
    <dgm:pt modelId="{9288C72D-74FE-4F73-A81F-4351E90E8872}" type="pres">
      <dgm:prSet presAssocID="{48B0DF05-49A5-465D-B508-D4279A08D411}" presName="textNode" presStyleLbl="node1" presStyleIdx="2" presStyleCnt="9" custScaleX="132128">
        <dgm:presLayoutVars>
          <dgm:bulletEnabled val="1"/>
        </dgm:presLayoutVars>
      </dgm:prSet>
      <dgm:spPr/>
      <dgm:t>
        <a:bodyPr/>
        <a:lstStyle/>
        <a:p>
          <a:endParaRPr lang="en-US"/>
        </a:p>
      </dgm:t>
    </dgm:pt>
    <dgm:pt modelId="{338E1096-B330-40D3-95BE-8BA38FC1AA46}" type="pres">
      <dgm:prSet presAssocID="{16BAE220-E653-4C9B-92CB-21474A4D0CB7}" presName="sibTrans" presStyleCnt="0"/>
      <dgm:spPr/>
    </dgm:pt>
    <dgm:pt modelId="{8E6B87B4-49E1-4DF4-8E28-1A4AA58B5876}" type="pres">
      <dgm:prSet presAssocID="{3E262EBD-2965-4FC5-B458-E9E5735CA927}" presName="textNode" presStyleLbl="node1" presStyleIdx="3" presStyleCnt="9" custScaleX="133450">
        <dgm:presLayoutVars>
          <dgm:bulletEnabled val="1"/>
        </dgm:presLayoutVars>
      </dgm:prSet>
      <dgm:spPr/>
      <dgm:t>
        <a:bodyPr/>
        <a:lstStyle/>
        <a:p>
          <a:endParaRPr lang="en-US"/>
        </a:p>
      </dgm:t>
    </dgm:pt>
    <dgm:pt modelId="{03C8211D-1EA8-4CF1-9775-7922CA9449A4}" type="pres">
      <dgm:prSet presAssocID="{5FAC4DF1-25FE-42D3-8A91-CCEFA00A1B43}" presName="sibTrans" presStyleCnt="0"/>
      <dgm:spPr/>
    </dgm:pt>
    <dgm:pt modelId="{19C2AAE0-3C29-48BF-B472-AAE3E50CC546}" type="pres">
      <dgm:prSet presAssocID="{BF1EA32E-84F3-4C2D-B624-3BE9729D9567}" presName="textNode" presStyleLbl="node1" presStyleIdx="4" presStyleCnt="9" custScaleX="133450">
        <dgm:presLayoutVars>
          <dgm:bulletEnabled val="1"/>
        </dgm:presLayoutVars>
      </dgm:prSet>
      <dgm:spPr/>
      <dgm:t>
        <a:bodyPr/>
        <a:lstStyle/>
        <a:p>
          <a:endParaRPr lang="en-US"/>
        </a:p>
      </dgm:t>
    </dgm:pt>
    <dgm:pt modelId="{520CA596-0724-4C33-BBF5-9C4F0D1D673A}" type="pres">
      <dgm:prSet presAssocID="{E9B7F0C5-D147-4C68-83DE-FE9AD998F8D8}" presName="sibTrans" presStyleCnt="0"/>
      <dgm:spPr/>
    </dgm:pt>
    <dgm:pt modelId="{04EE5FB9-1793-45FD-8950-2A773C777CB5}" type="pres">
      <dgm:prSet presAssocID="{70FAF97A-3C41-4DBC-934E-103D7E6F2F90}" presName="textNode" presStyleLbl="node1" presStyleIdx="5" presStyleCnt="9" custScaleX="133450">
        <dgm:presLayoutVars>
          <dgm:bulletEnabled val="1"/>
        </dgm:presLayoutVars>
      </dgm:prSet>
      <dgm:spPr/>
      <dgm:t>
        <a:bodyPr/>
        <a:lstStyle/>
        <a:p>
          <a:endParaRPr lang="en-US"/>
        </a:p>
      </dgm:t>
    </dgm:pt>
    <dgm:pt modelId="{3531C3DB-96CD-414A-9533-3B7E1F6075F2}" type="pres">
      <dgm:prSet presAssocID="{A791789A-936C-4EBD-9F91-7BDDCD9A4BAC}" presName="sibTrans" presStyleCnt="0"/>
      <dgm:spPr/>
    </dgm:pt>
    <dgm:pt modelId="{FA6F8A5B-37CD-4FB1-A6BF-D3A3BDDBDFB5}" type="pres">
      <dgm:prSet presAssocID="{EBA03F52-BDF7-403D-BB84-BFD1686D516C}" presName="textNode" presStyleLbl="node1" presStyleIdx="6" presStyleCnt="9" custScaleX="133450">
        <dgm:presLayoutVars>
          <dgm:bulletEnabled val="1"/>
        </dgm:presLayoutVars>
      </dgm:prSet>
      <dgm:spPr/>
      <dgm:t>
        <a:bodyPr/>
        <a:lstStyle/>
        <a:p>
          <a:endParaRPr lang="en-US"/>
        </a:p>
      </dgm:t>
    </dgm:pt>
    <dgm:pt modelId="{C97FA2D1-65FF-4554-B44C-D07E1B6E9E34}" type="pres">
      <dgm:prSet presAssocID="{741FB19D-4D7A-40B5-BD4A-5BDE1263AB80}" presName="sibTrans" presStyleCnt="0"/>
      <dgm:spPr/>
    </dgm:pt>
    <dgm:pt modelId="{8A2A9838-2128-45A3-AE75-75C5F2F8F249}" type="pres">
      <dgm:prSet presAssocID="{2C794881-733C-4F18-9421-FB207E8CF433}" presName="textNode" presStyleLbl="node1" presStyleIdx="7" presStyleCnt="9" custScaleX="133450">
        <dgm:presLayoutVars>
          <dgm:bulletEnabled val="1"/>
        </dgm:presLayoutVars>
      </dgm:prSet>
      <dgm:spPr/>
      <dgm:t>
        <a:bodyPr/>
        <a:lstStyle/>
        <a:p>
          <a:endParaRPr lang="en-US"/>
        </a:p>
      </dgm:t>
    </dgm:pt>
    <dgm:pt modelId="{78574CCF-D212-4481-83BC-5EFA5F109779}" type="pres">
      <dgm:prSet presAssocID="{C0048FF1-A178-4467-B0A3-1CE91B78B48E}" presName="sibTrans" presStyleCnt="0"/>
      <dgm:spPr/>
    </dgm:pt>
    <dgm:pt modelId="{FB296AC9-A104-4BC0-8F5F-787282EA4655}" type="pres">
      <dgm:prSet presAssocID="{209DBE09-B882-497D-A27E-4C4F5378A77A}" presName="textNode" presStyleLbl="node1" presStyleIdx="8" presStyleCnt="9" custScaleX="133450">
        <dgm:presLayoutVars>
          <dgm:bulletEnabled val="1"/>
        </dgm:presLayoutVars>
      </dgm:prSet>
      <dgm:spPr/>
      <dgm:t>
        <a:bodyPr/>
        <a:lstStyle/>
        <a:p>
          <a:endParaRPr lang="en-US"/>
        </a:p>
      </dgm:t>
    </dgm:pt>
  </dgm:ptLst>
  <dgm:cxnLst>
    <dgm:cxn modelId="{D2ED9A33-8978-489E-AC13-8ADC53935735}" srcId="{E02D593A-3F21-4AE2-B86B-B9AE4D74D908}" destId="{3E262EBD-2965-4FC5-B458-E9E5735CA927}" srcOrd="3" destOrd="0" parTransId="{334D8627-2E22-42A6-A24C-FA097ABDCCD0}" sibTransId="{5FAC4DF1-25FE-42D3-8A91-CCEFA00A1B43}"/>
    <dgm:cxn modelId="{4831CC3E-E9E1-486B-9F36-9A179B0362B9}" type="presOf" srcId="{E02D593A-3F21-4AE2-B86B-B9AE4D74D908}" destId="{6F8C7D27-2588-4032-8F96-75D8EEE3B4E7}" srcOrd="0" destOrd="0" presId="urn:microsoft.com/office/officeart/2005/8/layout/hProcess9"/>
    <dgm:cxn modelId="{114525CA-1DFC-4F8B-B69F-CF7F67AE2008}" srcId="{E02D593A-3F21-4AE2-B86B-B9AE4D74D908}" destId="{86C9DBDC-F8CE-4271-BA6E-3A237FD3A308}" srcOrd="0" destOrd="0" parTransId="{F71970DC-DB80-407B-92FC-0305D55380F9}" sibTransId="{1046352F-51FF-49B4-AB85-906147360B40}"/>
    <dgm:cxn modelId="{56792677-F750-40BB-AA61-F0AC8F2AAA99}" srcId="{E02D593A-3F21-4AE2-B86B-B9AE4D74D908}" destId="{209DBE09-B882-497D-A27E-4C4F5378A77A}" srcOrd="8" destOrd="0" parTransId="{79CB313C-1D6C-40DE-8D7A-D6DD4FDACF0D}" sibTransId="{66055DE4-D6AB-43E8-A0A7-B8AFFDBB901F}"/>
    <dgm:cxn modelId="{8C3B934C-1C81-4176-B1C8-FE0C4E933139}" type="presOf" srcId="{48B0DF05-49A5-465D-B508-D4279A08D411}" destId="{9288C72D-74FE-4F73-A81F-4351E90E8872}" srcOrd="0" destOrd="0" presId="urn:microsoft.com/office/officeart/2005/8/layout/hProcess9"/>
    <dgm:cxn modelId="{87715906-0D24-4669-A0F0-E939DD808B45}" type="presOf" srcId="{209DBE09-B882-497D-A27E-4C4F5378A77A}" destId="{FB296AC9-A104-4BC0-8F5F-787282EA4655}" srcOrd="0" destOrd="0" presId="urn:microsoft.com/office/officeart/2005/8/layout/hProcess9"/>
    <dgm:cxn modelId="{CC6CEF13-625D-4653-8DA5-9F6455000F93}" type="presOf" srcId="{2C794881-733C-4F18-9421-FB207E8CF433}" destId="{8A2A9838-2128-45A3-AE75-75C5F2F8F249}" srcOrd="0" destOrd="0" presId="urn:microsoft.com/office/officeart/2005/8/layout/hProcess9"/>
    <dgm:cxn modelId="{165EE640-CC9D-4BE5-B819-E9A3E82E7BB3}" type="presOf" srcId="{898D3BFA-30BF-4B57-B6D6-65486528496D}" destId="{388619F9-AF42-4E82-A996-29F933822E40}" srcOrd="0" destOrd="0" presId="urn:microsoft.com/office/officeart/2005/8/layout/hProcess9"/>
    <dgm:cxn modelId="{96D2427E-1FC0-4470-B06F-26083640034C}" type="presOf" srcId="{70FAF97A-3C41-4DBC-934E-103D7E6F2F90}" destId="{04EE5FB9-1793-45FD-8950-2A773C777CB5}" srcOrd="0" destOrd="0" presId="urn:microsoft.com/office/officeart/2005/8/layout/hProcess9"/>
    <dgm:cxn modelId="{C7077FF8-8D53-423D-9A6E-00FFB8E5718B}" type="presOf" srcId="{3E262EBD-2965-4FC5-B458-E9E5735CA927}" destId="{8E6B87B4-49E1-4DF4-8E28-1A4AA58B5876}" srcOrd="0" destOrd="0" presId="urn:microsoft.com/office/officeart/2005/8/layout/hProcess9"/>
    <dgm:cxn modelId="{33D52FBD-A6F7-448F-9963-542128A881AF}" type="presOf" srcId="{EBA03F52-BDF7-403D-BB84-BFD1686D516C}" destId="{FA6F8A5B-37CD-4FB1-A6BF-D3A3BDDBDFB5}" srcOrd="0" destOrd="0" presId="urn:microsoft.com/office/officeart/2005/8/layout/hProcess9"/>
    <dgm:cxn modelId="{26AA61E4-6348-46D9-87FE-9C3641AF3931}" srcId="{E02D593A-3F21-4AE2-B86B-B9AE4D74D908}" destId="{48B0DF05-49A5-465D-B508-D4279A08D411}" srcOrd="2" destOrd="0" parTransId="{BCB486D0-0AA5-4EBA-9BDD-A732A38A6109}" sibTransId="{16BAE220-E653-4C9B-92CB-21474A4D0CB7}"/>
    <dgm:cxn modelId="{D8F3E273-B667-4449-BE16-2BCC339A265C}" srcId="{E02D593A-3F21-4AE2-B86B-B9AE4D74D908}" destId="{2C794881-733C-4F18-9421-FB207E8CF433}" srcOrd="7" destOrd="0" parTransId="{0821EE53-81B5-4F96-9DFA-4FF69C9ED619}" sibTransId="{C0048FF1-A178-4467-B0A3-1CE91B78B48E}"/>
    <dgm:cxn modelId="{1ED322B7-EA16-4D22-A323-61C73011D683}" type="presOf" srcId="{86C9DBDC-F8CE-4271-BA6E-3A237FD3A308}" destId="{C97DB3B4-473B-4ACE-A2FF-A1E9C89F67BF}" srcOrd="0" destOrd="0" presId="urn:microsoft.com/office/officeart/2005/8/layout/hProcess9"/>
    <dgm:cxn modelId="{9C995E00-42F9-4371-AE58-5D9C2BF76F83}" srcId="{E02D593A-3F21-4AE2-B86B-B9AE4D74D908}" destId="{70FAF97A-3C41-4DBC-934E-103D7E6F2F90}" srcOrd="5" destOrd="0" parTransId="{AB34FDFB-8133-46AD-AF38-C922F27BCCAE}" sibTransId="{A791789A-936C-4EBD-9F91-7BDDCD9A4BAC}"/>
    <dgm:cxn modelId="{56629649-AA0C-44D9-96F9-C18984237EB5}" srcId="{E02D593A-3F21-4AE2-B86B-B9AE4D74D908}" destId="{BF1EA32E-84F3-4C2D-B624-3BE9729D9567}" srcOrd="4" destOrd="0" parTransId="{6F0A6920-A769-43D1-A84B-6AE2D70EB71B}" sibTransId="{E9B7F0C5-D147-4C68-83DE-FE9AD998F8D8}"/>
    <dgm:cxn modelId="{2AB36E88-D504-47E0-9845-E71153E3BA14}" type="presOf" srcId="{BF1EA32E-84F3-4C2D-B624-3BE9729D9567}" destId="{19C2AAE0-3C29-48BF-B472-AAE3E50CC546}" srcOrd="0" destOrd="0" presId="urn:microsoft.com/office/officeart/2005/8/layout/hProcess9"/>
    <dgm:cxn modelId="{90383757-9AEC-48A9-A1DD-1F7BB57771EE}" srcId="{E02D593A-3F21-4AE2-B86B-B9AE4D74D908}" destId="{898D3BFA-30BF-4B57-B6D6-65486528496D}" srcOrd="1" destOrd="0" parTransId="{C8A5C205-C9CB-41B3-9419-C92E2D97B3EF}" sibTransId="{7CE385D0-DEAB-4472-842D-4DB61C4253C4}"/>
    <dgm:cxn modelId="{3E81BD36-352D-441E-A068-D2AD388FDF63}" srcId="{E02D593A-3F21-4AE2-B86B-B9AE4D74D908}" destId="{EBA03F52-BDF7-403D-BB84-BFD1686D516C}" srcOrd="6" destOrd="0" parTransId="{64C3A166-B358-4102-A3BA-8868CDD47AD1}" sibTransId="{741FB19D-4D7A-40B5-BD4A-5BDE1263AB80}"/>
    <dgm:cxn modelId="{130AE686-6619-4555-BDB2-70C5F720700E}" type="presParOf" srcId="{6F8C7D27-2588-4032-8F96-75D8EEE3B4E7}" destId="{C8B3C79D-C7D8-4D35-9BF1-D4875587ADA1}" srcOrd="0" destOrd="0" presId="urn:microsoft.com/office/officeart/2005/8/layout/hProcess9"/>
    <dgm:cxn modelId="{BDBCF95D-BC00-4222-B067-7A4CC4C46A0F}" type="presParOf" srcId="{6F8C7D27-2588-4032-8F96-75D8EEE3B4E7}" destId="{47EA5B72-C714-4A28-A86B-9CBCBD18C40A}" srcOrd="1" destOrd="0" presId="urn:microsoft.com/office/officeart/2005/8/layout/hProcess9"/>
    <dgm:cxn modelId="{A239C5CD-6126-4F22-B1C1-BA7E257B2EBF}" type="presParOf" srcId="{47EA5B72-C714-4A28-A86B-9CBCBD18C40A}" destId="{C97DB3B4-473B-4ACE-A2FF-A1E9C89F67BF}" srcOrd="0" destOrd="0" presId="urn:microsoft.com/office/officeart/2005/8/layout/hProcess9"/>
    <dgm:cxn modelId="{5741FF65-A3DB-45AB-9625-850EB559D4F9}" type="presParOf" srcId="{47EA5B72-C714-4A28-A86B-9CBCBD18C40A}" destId="{1A09402F-D0D2-43F3-A1B1-26672A4E47FC}" srcOrd="1" destOrd="0" presId="urn:microsoft.com/office/officeart/2005/8/layout/hProcess9"/>
    <dgm:cxn modelId="{462C733E-4279-4621-B171-DC93A924E923}" type="presParOf" srcId="{47EA5B72-C714-4A28-A86B-9CBCBD18C40A}" destId="{388619F9-AF42-4E82-A996-29F933822E40}" srcOrd="2" destOrd="0" presId="urn:microsoft.com/office/officeart/2005/8/layout/hProcess9"/>
    <dgm:cxn modelId="{00DC1EBE-19B5-4B38-9BE8-ADF675F6E474}" type="presParOf" srcId="{47EA5B72-C714-4A28-A86B-9CBCBD18C40A}" destId="{B0A7B000-B8CE-495E-BAC9-FA46FA99A424}" srcOrd="3" destOrd="0" presId="urn:microsoft.com/office/officeart/2005/8/layout/hProcess9"/>
    <dgm:cxn modelId="{A482B769-CA3E-4AC3-9249-CB7915F26A43}" type="presParOf" srcId="{47EA5B72-C714-4A28-A86B-9CBCBD18C40A}" destId="{9288C72D-74FE-4F73-A81F-4351E90E8872}" srcOrd="4" destOrd="0" presId="urn:microsoft.com/office/officeart/2005/8/layout/hProcess9"/>
    <dgm:cxn modelId="{CF202BDA-6711-44EB-8052-CEDD3A3D7378}" type="presParOf" srcId="{47EA5B72-C714-4A28-A86B-9CBCBD18C40A}" destId="{338E1096-B330-40D3-95BE-8BA38FC1AA46}" srcOrd="5" destOrd="0" presId="urn:microsoft.com/office/officeart/2005/8/layout/hProcess9"/>
    <dgm:cxn modelId="{9393CE34-3632-4A1F-B919-C018A8FBA6BC}" type="presParOf" srcId="{47EA5B72-C714-4A28-A86B-9CBCBD18C40A}" destId="{8E6B87B4-49E1-4DF4-8E28-1A4AA58B5876}" srcOrd="6" destOrd="0" presId="urn:microsoft.com/office/officeart/2005/8/layout/hProcess9"/>
    <dgm:cxn modelId="{92583D90-AEB0-41E0-A452-EB45A04BFFBB}" type="presParOf" srcId="{47EA5B72-C714-4A28-A86B-9CBCBD18C40A}" destId="{03C8211D-1EA8-4CF1-9775-7922CA9449A4}" srcOrd="7" destOrd="0" presId="urn:microsoft.com/office/officeart/2005/8/layout/hProcess9"/>
    <dgm:cxn modelId="{36A2CE6C-F775-4052-A1E4-4356BBCCD6EC}" type="presParOf" srcId="{47EA5B72-C714-4A28-A86B-9CBCBD18C40A}" destId="{19C2AAE0-3C29-48BF-B472-AAE3E50CC546}" srcOrd="8" destOrd="0" presId="urn:microsoft.com/office/officeart/2005/8/layout/hProcess9"/>
    <dgm:cxn modelId="{AFB68A68-C361-468D-9B26-8A0EA776834E}" type="presParOf" srcId="{47EA5B72-C714-4A28-A86B-9CBCBD18C40A}" destId="{520CA596-0724-4C33-BBF5-9C4F0D1D673A}" srcOrd="9" destOrd="0" presId="urn:microsoft.com/office/officeart/2005/8/layout/hProcess9"/>
    <dgm:cxn modelId="{955F9ED3-42A6-47B9-AECD-D576035A3628}" type="presParOf" srcId="{47EA5B72-C714-4A28-A86B-9CBCBD18C40A}" destId="{04EE5FB9-1793-45FD-8950-2A773C777CB5}" srcOrd="10" destOrd="0" presId="urn:microsoft.com/office/officeart/2005/8/layout/hProcess9"/>
    <dgm:cxn modelId="{F0A0093A-682A-4102-833A-2F0334AD44DD}" type="presParOf" srcId="{47EA5B72-C714-4A28-A86B-9CBCBD18C40A}" destId="{3531C3DB-96CD-414A-9533-3B7E1F6075F2}" srcOrd="11" destOrd="0" presId="urn:microsoft.com/office/officeart/2005/8/layout/hProcess9"/>
    <dgm:cxn modelId="{7B043F4D-17BB-4F50-A048-36A217ED6789}" type="presParOf" srcId="{47EA5B72-C714-4A28-A86B-9CBCBD18C40A}" destId="{FA6F8A5B-37CD-4FB1-A6BF-D3A3BDDBDFB5}" srcOrd="12" destOrd="0" presId="urn:microsoft.com/office/officeart/2005/8/layout/hProcess9"/>
    <dgm:cxn modelId="{9C2940AE-C90A-4037-92B0-A74B84985710}" type="presParOf" srcId="{47EA5B72-C714-4A28-A86B-9CBCBD18C40A}" destId="{C97FA2D1-65FF-4554-B44C-D07E1B6E9E34}" srcOrd="13" destOrd="0" presId="urn:microsoft.com/office/officeart/2005/8/layout/hProcess9"/>
    <dgm:cxn modelId="{C4C7DA6C-9970-42C5-AA2F-EF0AA05FC59E}" type="presParOf" srcId="{47EA5B72-C714-4A28-A86B-9CBCBD18C40A}" destId="{8A2A9838-2128-45A3-AE75-75C5F2F8F249}" srcOrd="14" destOrd="0" presId="urn:microsoft.com/office/officeart/2005/8/layout/hProcess9"/>
    <dgm:cxn modelId="{63A016D8-C2F1-4596-B293-F4C1C8DC7200}" type="presParOf" srcId="{47EA5B72-C714-4A28-A86B-9CBCBD18C40A}" destId="{78574CCF-D212-4481-83BC-5EFA5F109779}" srcOrd="15" destOrd="0" presId="urn:microsoft.com/office/officeart/2005/8/layout/hProcess9"/>
    <dgm:cxn modelId="{05CEB231-EF6B-4435-9539-1FC941793592}" type="presParOf" srcId="{47EA5B72-C714-4A28-A86B-9CBCBD18C40A}" destId="{FB296AC9-A104-4BC0-8F5F-787282EA4655}"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28435-5625-4CB6-B541-16F27E4443CB}">
      <dsp:nvSpPr>
        <dsp:cNvPr id="0" name=""/>
        <dsp:cNvSpPr/>
      </dsp:nvSpPr>
      <dsp:spPr>
        <a:xfrm rot="16200000">
          <a:off x="1284590" y="1227547"/>
          <a:ext cx="942150" cy="3391698"/>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err="1" smtClean="0"/>
            <a:t>Public</a:t>
          </a:r>
          <a:endParaRPr lang="en-US" sz="1600" kern="1200" dirty="0"/>
        </a:p>
      </dsp:txBody>
      <dsp:txXfrm rot="5400000">
        <a:off x="224693" y="2687858"/>
        <a:ext cx="3226822" cy="471075"/>
      </dsp:txXfrm>
    </dsp:sp>
    <dsp:sp modelId="{9FA021F4-E00D-4488-B266-4177F0E61D9C}">
      <dsp:nvSpPr>
        <dsp:cNvPr id="0" name=""/>
        <dsp:cNvSpPr/>
      </dsp:nvSpPr>
      <dsp:spPr>
        <a:xfrm rot="5400000">
          <a:off x="6004393" y="1314623"/>
          <a:ext cx="942150" cy="3217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S_tradnl" sz="1600" kern="1200" dirty="0" err="1" smtClean="0"/>
            <a:t>Private</a:t>
          </a:r>
          <a:endParaRPr lang="en-US" sz="1600" kern="1200" dirty="0"/>
        </a:p>
      </dsp:txBody>
      <dsp:txXfrm rot="-5400000">
        <a:off x="4866696" y="2687859"/>
        <a:ext cx="3052670" cy="471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FB4FF-5421-42F4-B4F5-C02BB59F6ABA}">
      <dsp:nvSpPr>
        <dsp:cNvPr id="0" name=""/>
        <dsp:cNvSpPr/>
      </dsp:nvSpPr>
      <dsp:spPr>
        <a:xfrm>
          <a:off x="862883" y="0"/>
          <a:ext cx="5543556" cy="3048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61F0F-561C-4236-B082-A6C758059DD3}">
      <dsp:nvSpPr>
        <dsp:cNvPr id="0" name=""/>
        <dsp:cNvSpPr/>
      </dsp:nvSpPr>
      <dsp:spPr>
        <a:xfrm>
          <a:off x="1676626" y="2057401"/>
          <a:ext cx="112166" cy="11216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87B18-3028-43CB-AB1C-0B9451A01071}">
      <dsp:nvSpPr>
        <dsp:cNvPr id="0" name=""/>
        <dsp:cNvSpPr/>
      </dsp:nvSpPr>
      <dsp:spPr>
        <a:xfrm>
          <a:off x="1148637" y="2246685"/>
          <a:ext cx="1235505" cy="344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435" tIns="0" rIns="0" bIns="0" numCol="1" spcCol="1270" anchor="t" anchorCtr="0">
          <a:noAutofit/>
        </a:bodyPr>
        <a:lstStyle/>
        <a:p>
          <a:pPr lvl="0" algn="l" defTabSz="533400">
            <a:lnSpc>
              <a:spcPct val="90000"/>
            </a:lnSpc>
            <a:spcBef>
              <a:spcPct val="0"/>
            </a:spcBef>
            <a:spcAft>
              <a:spcPct val="35000"/>
            </a:spcAft>
          </a:pPr>
          <a:r>
            <a:rPr lang="es-ES_tradnl" sz="1200" b="1" kern="1200" dirty="0" err="1" smtClean="0">
              <a:solidFill>
                <a:schemeClr val="accent1"/>
              </a:solidFill>
              <a:latin typeface="Times New Roman" panose="02020603050405020304" pitchFamily="18" charset="0"/>
              <a:cs typeface="Times New Roman" panose="02020603050405020304" pitchFamily="18" charset="0"/>
            </a:rPr>
            <a:t>Service</a:t>
          </a:r>
          <a:r>
            <a:rPr lang="es-ES_tradnl" sz="1200" b="1" kern="1200" dirty="0" smtClean="0">
              <a:solidFill>
                <a:schemeClr val="accent1"/>
              </a:solidFill>
              <a:latin typeface="Times New Roman" panose="02020603050405020304" pitchFamily="18" charset="0"/>
              <a:cs typeface="Times New Roman" panose="02020603050405020304" pitchFamily="18" charset="0"/>
            </a:rPr>
            <a:t> </a:t>
          </a:r>
          <a:r>
            <a:rPr lang="es-ES_tradnl" sz="1200" b="1" kern="1200" dirty="0" err="1" smtClean="0">
              <a:solidFill>
                <a:schemeClr val="accent1"/>
              </a:solidFill>
              <a:latin typeface="Times New Roman" panose="02020603050405020304" pitchFamily="18" charset="0"/>
              <a:cs typeface="Times New Roman" panose="02020603050405020304" pitchFamily="18" charset="0"/>
            </a:rPr>
            <a:t>Contract</a:t>
          </a:r>
          <a:endParaRPr lang="es-ES_tradnl" sz="1200" b="1" kern="1200" dirty="0" smtClean="0">
            <a:solidFill>
              <a:schemeClr val="accent1"/>
            </a:solidFill>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s-ES_tradnl" sz="1200" b="1" kern="1200" dirty="0" smtClean="0">
              <a:solidFill>
                <a:schemeClr val="accent1"/>
              </a:solidFill>
              <a:latin typeface="Times New Roman" panose="02020603050405020304" pitchFamily="18" charset="0"/>
              <a:cs typeface="Times New Roman" panose="02020603050405020304" pitchFamily="18" charset="0"/>
            </a:rPr>
            <a:t>(Framework </a:t>
          </a:r>
          <a:r>
            <a:rPr lang="es-ES_tradnl" sz="1200" b="1" kern="1200" dirty="0" err="1" smtClean="0">
              <a:solidFill>
                <a:schemeClr val="accent1"/>
              </a:solidFill>
              <a:latin typeface="Times New Roman" panose="02020603050405020304" pitchFamily="18" charset="0"/>
              <a:cs typeface="Times New Roman" panose="02020603050405020304" pitchFamily="18" charset="0"/>
            </a:rPr>
            <a:t>Agrement</a:t>
          </a:r>
          <a:r>
            <a:rPr lang="es-ES_tradnl" sz="1200" b="1" kern="1200" dirty="0" smtClean="0">
              <a:solidFill>
                <a:schemeClr val="accent1"/>
              </a:solidFill>
              <a:latin typeface="Times New Roman" panose="02020603050405020304" pitchFamily="18" charset="0"/>
              <a:cs typeface="Times New Roman" panose="02020603050405020304" pitchFamily="18" charset="0"/>
            </a:rPr>
            <a:t>)</a:t>
          </a:r>
        </a:p>
        <a:p>
          <a:pPr lvl="0" algn="l" defTabSz="533400">
            <a:lnSpc>
              <a:spcPct val="90000"/>
            </a:lnSpc>
            <a:spcBef>
              <a:spcPct val="0"/>
            </a:spcBef>
            <a:spcAft>
              <a:spcPct val="35000"/>
            </a:spcAft>
          </a:pPr>
          <a:endParaRPr lang="en-US" sz="1000" b="1" kern="1200" dirty="0"/>
        </a:p>
      </dsp:txBody>
      <dsp:txXfrm>
        <a:off x="1148637" y="2246685"/>
        <a:ext cx="1235505" cy="344424"/>
      </dsp:txXfrm>
    </dsp:sp>
    <dsp:sp modelId="{0D1EACC7-A45A-544F-BAE6-F7AFE9E28F8D}">
      <dsp:nvSpPr>
        <dsp:cNvPr id="0" name=""/>
        <dsp:cNvSpPr/>
      </dsp:nvSpPr>
      <dsp:spPr>
        <a:xfrm>
          <a:off x="2283788" y="1683105"/>
          <a:ext cx="175564" cy="1755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62749-D888-EB43-9D8D-FE44A5BD2AD7}">
      <dsp:nvSpPr>
        <dsp:cNvPr id="0" name=""/>
        <dsp:cNvSpPr/>
      </dsp:nvSpPr>
      <dsp:spPr>
        <a:xfrm>
          <a:off x="2371570" y="1770888"/>
          <a:ext cx="809548" cy="127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028" tIns="0" rIns="0" bIns="0" numCol="1" spcCol="1270" anchor="t" anchorCtr="0">
          <a:noAutofit/>
        </a:bodyPr>
        <a:lstStyle/>
        <a:p>
          <a:pPr lvl="0" algn="l" defTabSz="2889250">
            <a:lnSpc>
              <a:spcPct val="90000"/>
            </a:lnSpc>
            <a:spcBef>
              <a:spcPct val="0"/>
            </a:spcBef>
            <a:spcAft>
              <a:spcPct val="35000"/>
            </a:spcAft>
          </a:pPr>
          <a:endParaRPr lang="en-US" sz="6500" b="1" kern="1200" dirty="0"/>
        </a:p>
      </dsp:txBody>
      <dsp:txXfrm>
        <a:off x="2371570" y="1770888"/>
        <a:ext cx="809548" cy="1277112"/>
      </dsp:txXfrm>
    </dsp:sp>
    <dsp:sp modelId="{ABF70CAC-2B13-D145-A3BF-8F06CF27A998}">
      <dsp:nvSpPr>
        <dsp:cNvPr id="0" name=""/>
        <dsp:cNvSpPr/>
      </dsp:nvSpPr>
      <dsp:spPr>
        <a:xfrm>
          <a:off x="3064076" y="1217980"/>
          <a:ext cx="234086" cy="2340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B5FA5-1A1A-484F-A4EA-A2FC359F22D4}">
      <dsp:nvSpPr>
        <dsp:cNvPr id="0" name=""/>
        <dsp:cNvSpPr/>
      </dsp:nvSpPr>
      <dsp:spPr>
        <a:xfrm rot="10800000" flipV="1">
          <a:off x="5481179" y="760123"/>
          <a:ext cx="1910220" cy="198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38" tIns="0" rIns="0" bIns="0" numCol="1" spcCol="1270" anchor="t" anchorCtr="0">
          <a:noAutofit/>
        </a:bodyPr>
        <a:lstStyle/>
        <a:p>
          <a:pPr lvl="0" algn="l" defTabSz="533400">
            <a:lnSpc>
              <a:spcPct val="90000"/>
            </a:lnSpc>
            <a:spcBef>
              <a:spcPct val="0"/>
            </a:spcBef>
            <a:spcAft>
              <a:spcPct val="35000"/>
            </a:spcAft>
          </a:pPr>
          <a:r>
            <a:rPr lang="es-ES_tradnl" sz="1200" b="1" kern="1200" dirty="0" err="1" smtClean="0">
              <a:solidFill>
                <a:schemeClr val="accent1"/>
              </a:solidFill>
              <a:latin typeface="Times New Roman" panose="02020603050405020304" pitchFamily="18" charset="0"/>
              <a:cs typeface="Times New Roman" panose="02020603050405020304" pitchFamily="18" charset="0"/>
            </a:rPr>
            <a:t>Divestiture</a:t>
          </a:r>
          <a:endParaRPr lang="en-US" sz="1200" b="1" kern="1200" dirty="0">
            <a:solidFill>
              <a:schemeClr val="accent1"/>
            </a:solidFill>
            <a:latin typeface="Times New Roman" panose="02020603050405020304" pitchFamily="18" charset="0"/>
            <a:cs typeface="Times New Roman" panose="02020603050405020304" pitchFamily="18" charset="0"/>
          </a:endParaRPr>
        </a:p>
      </dsp:txBody>
      <dsp:txXfrm rot="-10800000">
        <a:off x="5481179" y="760123"/>
        <a:ext cx="1910220" cy="198414"/>
      </dsp:txXfrm>
    </dsp:sp>
    <dsp:sp modelId="{2CC52CE3-E790-334D-B32B-F3B84628F065}">
      <dsp:nvSpPr>
        <dsp:cNvPr id="0" name=""/>
        <dsp:cNvSpPr/>
      </dsp:nvSpPr>
      <dsp:spPr>
        <a:xfrm>
          <a:off x="3971161" y="854659"/>
          <a:ext cx="302361" cy="3023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B8149-6B8D-664C-998D-3371E1215D34}">
      <dsp:nvSpPr>
        <dsp:cNvPr id="0" name=""/>
        <dsp:cNvSpPr/>
      </dsp:nvSpPr>
      <dsp:spPr>
        <a:xfrm>
          <a:off x="4122341" y="1005840"/>
          <a:ext cx="975360"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15" tIns="0" rIns="0" bIns="0" numCol="1" spcCol="1270" anchor="t" anchorCtr="0">
          <a:noAutofit/>
        </a:bodyPr>
        <a:lstStyle/>
        <a:p>
          <a:pPr lvl="0" algn="l" defTabSz="2889250">
            <a:lnSpc>
              <a:spcPct val="90000"/>
            </a:lnSpc>
            <a:spcBef>
              <a:spcPct val="0"/>
            </a:spcBef>
            <a:spcAft>
              <a:spcPct val="35000"/>
            </a:spcAft>
          </a:pPr>
          <a:endParaRPr lang="es-ES" sz="6500" kern="1200"/>
        </a:p>
      </dsp:txBody>
      <dsp:txXfrm>
        <a:off x="4122341" y="1005840"/>
        <a:ext cx="975360" cy="2042160"/>
      </dsp:txXfrm>
    </dsp:sp>
    <dsp:sp modelId="{BFFD3C0C-9573-1D48-BD1B-41A2DB1C43FA}">
      <dsp:nvSpPr>
        <dsp:cNvPr id="0" name=""/>
        <dsp:cNvSpPr/>
      </dsp:nvSpPr>
      <dsp:spPr>
        <a:xfrm>
          <a:off x="5059379" y="612038"/>
          <a:ext cx="385267" cy="3852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BDFCB-BDCA-A842-B8E0-CFD3E7DDC6CE}">
      <dsp:nvSpPr>
        <dsp:cNvPr id="0" name=""/>
        <dsp:cNvSpPr/>
      </dsp:nvSpPr>
      <dsp:spPr>
        <a:xfrm>
          <a:off x="4205988" y="514822"/>
          <a:ext cx="1886268" cy="106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45" tIns="0" rIns="0" bIns="0" numCol="1" spcCol="1270" anchor="t" anchorCtr="0">
          <a:noAutofit/>
        </a:bodyPr>
        <a:lstStyle/>
        <a:p>
          <a:pPr lvl="0" algn="l" defTabSz="2889250">
            <a:lnSpc>
              <a:spcPct val="90000"/>
            </a:lnSpc>
            <a:spcBef>
              <a:spcPct val="0"/>
            </a:spcBef>
            <a:spcAft>
              <a:spcPct val="35000"/>
            </a:spcAft>
          </a:pPr>
          <a:endParaRPr lang="es-ES" sz="6500" kern="1200"/>
        </a:p>
      </dsp:txBody>
      <dsp:txXfrm>
        <a:off x="4205988" y="514822"/>
        <a:ext cx="1886268" cy="1065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3C79D-C7D8-4D35-9BF1-D4875587ADA1}">
      <dsp:nvSpPr>
        <dsp:cNvPr id="0" name=""/>
        <dsp:cNvSpPr/>
      </dsp:nvSpPr>
      <dsp:spPr>
        <a:xfrm>
          <a:off x="617219" y="0"/>
          <a:ext cx="6995160" cy="37044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DB3B4-473B-4ACE-A2FF-A1E9C89F67BF}">
      <dsp:nvSpPr>
        <dsp:cNvPr id="0" name=""/>
        <dsp:cNvSpPr/>
      </dsp:nvSpPr>
      <dsp:spPr>
        <a:xfrm>
          <a:off x="594" y="1111346"/>
          <a:ext cx="858503"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err="1" smtClean="0">
              <a:latin typeface="Times New Roman" panose="02020603050405020304" pitchFamily="18" charset="0"/>
              <a:cs typeface="Times New Roman" panose="02020603050405020304" pitchFamily="18" charset="0"/>
            </a:rPr>
            <a:t>Needs</a:t>
          </a:r>
          <a:r>
            <a:rPr lang="es-ES_tradnl" sz="1200" kern="1200" dirty="0" smtClean="0">
              <a:latin typeface="Times New Roman" panose="02020603050405020304" pitchFamily="18" charset="0"/>
              <a:cs typeface="Times New Roman" panose="02020603050405020304" pitchFamily="18" charset="0"/>
            </a:rPr>
            <a:t> and Project </a:t>
          </a:r>
          <a:r>
            <a:rPr lang="es-ES_tradnl" sz="1200" kern="1200" dirty="0" err="1" smtClean="0">
              <a:latin typeface="Times New Roman" panose="02020603050405020304" pitchFamily="18" charset="0"/>
              <a:cs typeface="Times New Roman" panose="02020603050405020304" pitchFamily="18" charset="0"/>
            </a:rPr>
            <a:t>Assesment</a:t>
          </a:r>
          <a:endParaRPr lang="es-ES_tradnl"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es-ES_tradnl"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S_tradnl" sz="1200" kern="1200" dirty="0" err="1" smtClean="0">
              <a:latin typeface="Times New Roman" panose="02020603050405020304" pitchFamily="18" charset="0"/>
              <a:cs typeface="Times New Roman" panose="02020603050405020304" pitchFamily="18" charset="0"/>
            </a:rPr>
            <a:t>Awareness</a:t>
          </a:r>
          <a:endParaRPr lang="es-ES_tradnl" sz="1200" kern="1200" dirty="0" smtClean="0">
            <a:latin typeface="Times New Roman" panose="02020603050405020304" pitchFamily="18" charset="0"/>
            <a:cs typeface="Times New Roman" panose="02020603050405020304" pitchFamily="18" charset="0"/>
          </a:endParaRPr>
        </a:p>
      </dsp:txBody>
      <dsp:txXfrm>
        <a:off x="42503" y="1153255"/>
        <a:ext cx="774685" cy="1397976"/>
      </dsp:txXfrm>
    </dsp:sp>
    <dsp:sp modelId="{388619F9-AF42-4E82-A996-29F933822E40}">
      <dsp:nvSpPr>
        <dsp:cNvPr id="0" name=""/>
        <dsp:cNvSpPr/>
      </dsp:nvSpPr>
      <dsp:spPr>
        <a:xfrm>
          <a:off x="912842" y="1111346"/>
          <a:ext cx="861031"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err="1" smtClean="0">
              <a:latin typeface="Times New Roman" panose="02020603050405020304" pitchFamily="18" charset="0"/>
              <a:cs typeface="Times New Roman" panose="02020603050405020304" pitchFamily="18" charset="0"/>
            </a:rPr>
            <a:t>Demand</a:t>
          </a:r>
          <a:r>
            <a:rPr lang="es-ES_tradnl" sz="1200" kern="1200" dirty="0" smtClean="0">
              <a:latin typeface="Times New Roman" panose="02020603050405020304" pitchFamily="18" charset="0"/>
              <a:cs typeface="Times New Roman" panose="02020603050405020304" pitchFamily="18" charset="0"/>
            </a:rPr>
            <a:t> </a:t>
          </a:r>
          <a:r>
            <a:rPr lang="es-ES_tradnl" sz="1200" kern="1200" dirty="0" err="1" smtClean="0">
              <a:latin typeface="Times New Roman" panose="02020603050405020304" pitchFamily="18" charset="0"/>
              <a:cs typeface="Times New Roman" panose="02020603050405020304" pitchFamily="18" charset="0"/>
            </a:rPr>
            <a:t>Study</a:t>
          </a:r>
          <a:endParaRPr lang="en-US" sz="1200" kern="1200" dirty="0">
            <a:latin typeface="Times New Roman" panose="02020603050405020304" pitchFamily="18" charset="0"/>
            <a:cs typeface="Times New Roman" panose="02020603050405020304" pitchFamily="18" charset="0"/>
          </a:endParaRPr>
        </a:p>
      </dsp:txBody>
      <dsp:txXfrm>
        <a:off x="954874" y="1153378"/>
        <a:ext cx="776967" cy="1397730"/>
      </dsp:txXfrm>
    </dsp:sp>
    <dsp:sp modelId="{9288C72D-74FE-4F73-A81F-4351E90E8872}">
      <dsp:nvSpPr>
        <dsp:cNvPr id="0" name=""/>
        <dsp:cNvSpPr/>
      </dsp:nvSpPr>
      <dsp:spPr>
        <a:xfrm>
          <a:off x="1827620" y="1111346"/>
          <a:ext cx="861031"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err="1" smtClean="0">
              <a:latin typeface="Times New Roman" panose="02020603050405020304" pitchFamily="18" charset="0"/>
              <a:cs typeface="Times New Roman" panose="02020603050405020304" pitchFamily="18" charset="0"/>
            </a:rPr>
            <a:t>Technical</a:t>
          </a:r>
          <a:r>
            <a:rPr lang="es-ES_tradnl" sz="1200" kern="1200" dirty="0" smtClean="0">
              <a:latin typeface="Times New Roman" panose="02020603050405020304" pitchFamily="18" charset="0"/>
              <a:cs typeface="Times New Roman" panose="02020603050405020304" pitchFamily="18" charset="0"/>
            </a:rPr>
            <a:t> </a:t>
          </a:r>
          <a:r>
            <a:rPr lang="es-ES_tradnl" sz="1200" kern="1200" dirty="0" err="1" smtClean="0">
              <a:latin typeface="Times New Roman" panose="02020603050405020304" pitchFamily="18" charset="0"/>
              <a:cs typeface="Times New Roman" panose="02020603050405020304" pitchFamily="18" charset="0"/>
            </a:rPr>
            <a:t>Study</a:t>
          </a:r>
          <a:endParaRPr lang="en-US" sz="1200" kern="1200" dirty="0">
            <a:latin typeface="Times New Roman" panose="02020603050405020304" pitchFamily="18" charset="0"/>
            <a:cs typeface="Times New Roman" panose="02020603050405020304" pitchFamily="18" charset="0"/>
          </a:endParaRPr>
        </a:p>
      </dsp:txBody>
      <dsp:txXfrm>
        <a:off x="1869652" y="1153378"/>
        <a:ext cx="776967" cy="1397730"/>
      </dsp:txXfrm>
    </dsp:sp>
    <dsp:sp modelId="{8E6B87B4-49E1-4DF4-8E28-1A4AA58B5876}">
      <dsp:nvSpPr>
        <dsp:cNvPr id="0" name=""/>
        <dsp:cNvSpPr/>
      </dsp:nvSpPr>
      <dsp:spPr>
        <a:xfrm>
          <a:off x="2742397" y="1111346"/>
          <a:ext cx="869646"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err="1" smtClean="0">
              <a:latin typeface="Times New Roman" panose="02020603050405020304" pitchFamily="18" charset="0"/>
              <a:cs typeface="Times New Roman" panose="02020603050405020304" pitchFamily="18" charset="0"/>
            </a:rPr>
            <a:t>Financial</a:t>
          </a:r>
          <a:r>
            <a:rPr lang="es-ES_tradnl" sz="1200" kern="1200" dirty="0" smtClean="0">
              <a:latin typeface="Times New Roman" panose="02020603050405020304" pitchFamily="18" charset="0"/>
              <a:cs typeface="Times New Roman" panose="02020603050405020304" pitchFamily="18" charset="0"/>
            </a:rPr>
            <a:t> and </a:t>
          </a:r>
          <a:r>
            <a:rPr lang="es-ES_tradnl" sz="1200" kern="1200" dirty="0" err="1" smtClean="0">
              <a:latin typeface="Times New Roman" panose="02020603050405020304" pitchFamily="18" charset="0"/>
              <a:cs typeface="Times New Roman" panose="02020603050405020304" pitchFamily="18" charset="0"/>
            </a:rPr>
            <a:t>Economic</a:t>
          </a:r>
          <a:r>
            <a:rPr lang="es-ES_tradnl" sz="1200" kern="1200" dirty="0" smtClean="0">
              <a:latin typeface="Times New Roman" panose="02020603050405020304" pitchFamily="18" charset="0"/>
              <a:cs typeface="Times New Roman" panose="02020603050405020304" pitchFamily="18" charset="0"/>
            </a:rPr>
            <a:t> </a:t>
          </a:r>
          <a:r>
            <a:rPr lang="es-ES_tradnl" sz="1200" kern="1200" dirty="0" err="1" smtClean="0">
              <a:latin typeface="Times New Roman" panose="02020603050405020304" pitchFamily="18" charset="0"/>
              <a:cs typeface="Times New Roman" panose="02020603050405020304" pitchFamily="18" charset="0"/>
            </a:rPr>
            <a:t>Study</a:t>
          </a:r>
          <a:endParaRPr lang="en-US" sz="1200" kern="1200" dirty="0">
            <a:latin typeface="Times New Roman" panose="02020603050405020304" pitchFamily="18" charset="0"/>
            <a:cs typeface="Times New Roman" panose="02020603050405020304" pitchFamily="18" charset="0"/>
          </a:endParaRPr>
        </a:p>
      </dsp:txBody>
      <dsp:txXfrm>
        <a:off x="2784850" y="1153799"/>
        <a:ext cx="784740" cy="1396888"/>
      </dsp:txXfrm>
    </dsp:sp>
    <dsp:sp modelId="{19C2AAE0-3C29-48BF-B472-AAE3E50CC546}">
      <dsp:nvSpPr>
        <dsp:cNvPr id="0" name=""/>
        <dsp:cNvSpPr/>
      </dsp:nvSpPr>
      <dsp:spPr>
        <a:xfrm>
          <a:off x="3665789" y="1111346"/>
          <a:ext cx="869646"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kern="1200" dirty="0" err="1" smtClean="0">
              <a:latin typeface="Times New Roman" panose="02020603050405020304" pitchFamily="18" charset="0"/>
              <a:cs typeface="Times New Roman" panose="02020603050405020304" pitchFamily="18" charset="0"/>
            </a:rPr>
            <a:t>Structuring</a:t>
          </a:r>
          <a:endParaRPr lang="en-US" sz="1100" kern="1200" dirty="0">
            <a:latin typeface="Times New Roman" panose="02020603050405020304" pitchFamily="18" charset="0"/>
            <a:cs typeface="Times New Roman" panose="02020603050405020304" pitchFamily="18" charset="0"/>
          </a:endParaRPr>
        </a:p>
      </dsp:txBody>
      <dsp:txXfrm>
        <a:off x="3708242" y="1153799"/>
        <a:ext cx="784740" cy="1396888"/>
      </dsp:txXfrm>
    </dsp:sp>
    <dsp:sp modelId="{04EE5FB9-1793-45FD-8950-2A773C777CB5}">
      <dsp:nvSpPr>
        <dsp:cNvPr id="0" name=""/>
        <dsp:cNvSpPr/>
      </dsp:nvSpPr>
      <dsp:spPr>
        <a:xfrm>
          <a:off x="4589182" y="1111346"/>
          <a:ext cx="869646"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err="1" smtClean="0">
              <a:latin typeface="Times New Roman" panose="02020603050405020304" pitchFamily="18" charset="0"/>
              <a:cs typeface="Times New Roman" panose="02020603050405020304" pitchFamily="18" charset="0"/>
            </a:rPr>
            <a:t>Bidding</a:t>
          </a:r>
          <a:r>
            <a:rPr lang="es-ES_tradnl" sz="1000" kern="1200" dirty="0" smtClean="0">
              <a:latin typeface="Times New Roman" panose="02020603050405020304" pitchFamily="18" charset="0"/>
              <a:cs typeface="Times New Roman" panose="02020603050405020304" pitchFamily="18" charset="0"/>
            </a:rPr>
            <a:t> and </a:t>
          </a:r>
        </a:p>
        <a:p>
          <a:pPr lvl="0" algn="ctr" defTabSz="444500">
            <a:lnSpc>
              <a:spcPct val="90000"/>
            </a:lnSpc>
            <a:spcBef>
              <a:spcPct val="0"/>
            </a:spcBef>
            <a:spcAft>
              <a:spcPct val="35000"/>
            </a:spcAft>
          </a:pPr>
          <a:r>
            <a:rPr lang="es-ES_tradnl" sz="1000" kern="1200" dirty="0" err="1" smtClean="0">
              <a:latin typeface="Times New Roman" panose="02020603050405020304" pitchFamily="18" charset="0"/>
              <a:cs typeface="Times New Roman" panose="02020603050405020304" pitchFamily="18" charset="0"/>
            </a:rPr>
            <a:t>Negotiation</a:t>
          </a:r>
          <a:endParaRPr lang="es-ES_tradnl" sz="1000" kern="1200" dirty="0" smtClean="0">
            <a:latin typeface="Times New Roman" panose="02020603050405020304" pitchFamily="18" charset="0"/>
            <a:cs typeface="Times New Roman" panose="02020603050405020304" pitchFamily="18" charset="0"/>
          </a:endParaRPr>
        </a:p>
        <a:p>
          <a:pPr lvl="0" algn="ctr" defTabSz="444500">
            <a:lnSpc>
              <a:spcPct val="90000"/>
            </a:lnSpc>
            <a:spcBef>
              <a:spcPct val="0"/>
            </a:spcBef>
            <a:spcAft>
              <a:spcPct val="35000"/>
            </a:spcAft>
          </a:pPr>
          <a:r>
            <a:rPr lang="es-ES_tradnl" sz="1000" kern="1200" dirty="0" err="1" smtClean="0">
              <a:latin typeface="Times New Roman" panose="02020603050405020304" pitchFamily="18" charset="0"/>
              <a:cs typeface="Times New Roman" panose="02020603050405020304" pitchFamily="18" charset="0"/>
            </a:rPr>
            <a:t>Process</a:t>
          </a:r>
          <a:endParaRPr lang="en-US" sz="1000" kern="1200" dirty="0">
            <a:latin typeface="Times New Roman" panose="02020603050405020304" pitchFamily="18" charset="0"/>
            <a:cs typeface="Times New Roman" panose="02020603050405020304" pitchFamily="18" charset="0"/>
          </a:endParaRPr>
        </a:p>
      </dsp:txBody>
      <dsp:txXfrm>
        <a:off x="4631635" y="1153799"/>
        <a:ext cx="784740" cy="1396888"/>
      </dsp:txXfrm>
    </dsp:sp>
    <dsp:sp modelId="{FA6F8A5B-37CD-4FB1-A6BF-D3A3BDDBDFB5}">
      <dsp:nvSpPr>
        <dsp:cNvPr id="0" name=""/>
        <dsp:cNvSpPr/>
      </dsp:nvSpPr>
      <dsp:spPr>
        <a:xfrm>
          <a:off x="5512574" y="1111346"/>
          <a:ext cx="869646"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err="1" smtClean="0">
              <a:latin typeface="Times New Roman" panose="02020603050405020304" pitchFamily="18" charset="0"/>
              <a:cs typeface="Times New Roman" panose="02020603050405020304" pitchFamily="18" charset="0"/>
            </a:rPr>
            <a:t>Construction</a:t>
          </a:r>
          <a:endParaRPr lang="en-US" sz="1000" kern="1200" dirty="0">
            <a:latin typeface="Times New Roman" panose="02020603050405020304" pitchFamily="18" charset="0"/>
            <a:cs typeface="Times New Roman" panose="02020603050405020304" pitchFamily="18" charset="0"/>
          </a:endParaRPr>
        </a:p>
      </dsp:txBody>
      <dsp:txXfrm>
        <a:off x="5555027" y="1153799"/>
        <a:ext cx="784740" cy="1396888"/>
      </dsp:txXfrm>
    </dsp:sp>
    <dsp:sp modelId="{8A2A9838-2128-45A3-AE75-75C5F2F8F249}">
      <dsp:nvSpPr>
        <dsp:cNvPr id="0" name=""/>
        <dsp:cNvSpPr/>
      </dsp:nvSpPr>
      <dsp:spPr>
        <a:xfrm>
          <a:off x="6435966" y="1111346"/>
          <a:ext cx="869646"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latin typeface="Times New Roman" panose="02020603050405020304" pitchFamily="18" charset="0"/>
              <a:cs typeface="Times New Roman" panose="02020603050405020304" pitchFamily="18" charset="0"/>
            </a:rPr>
            <a:t>O&amp;M</a:t>
          </a:r>
          <a:endParaRPr lang="en-US" sz="1200" kern="1200" dirty="0">
            <a:latin typeface="Times New Roman" panose="02020603050405020304" pitchFamily="18" charset="0"/>
            <a:cs typeface="Times New Roman" panose="02020603050405020304" pitchFamily="18" charset="0"/>
          </a:endParaRPr>
        </a:p>
      </dsp:txBody>
      <dsp:txXfrm>
        <a:off x="6478419" y="1153799"/>
        <a:ext cx="784740" cy="1396888"/>
      </dsp:txXfrm>
    </dsp:sp>
    <dsp:sp modelId="{FB296AC9-A104-4BC0-8F5F-787282EA4655}">
      <dsp:nvSpPr>
        <dsp:cNvPr id="0" name=""/>
        <dsp:cNvSpPr/>
      </dsp:nvSpPr>
      <dsp:spPr>
        <a:xfrm>
          <a:off x="7359359" y="1111346"/>
          <a:ext cx="869646" cy="1481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err="1" smtClean="0">
              <a:latin typeface="Times New Roman" panose="02020603050405020304" pitchFamily="18" charset="0"/>
              <a:cs typeface="Times New Roman" panose="02020603050405020304" pitchFamily="18" charset="0"/>
            </a:rPr>
            <a:t>Maturity</a:t>
          </a:r>
          <a:endParaRPr lang="es-ES_tradnl"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S_tradnl" sz="1200" kern="1200" dirty="0" smtClean="0">
              <a:latin typeface="Times New Roman" panose="02020603050405020304" pitchFamily="18" charset="0"/>
              <a:cs typeface="Times New Roman" panose="02020603050405020304" pitchFamily="18" charset="0"/>
            </a:rPr>
            <a:t>Transfer</a:t>
          </a:r>
        </a:p>
        <a:p>
          <a:pPr lvl="0" algn="ctr" defTabSz="533400">
            <a:lnSpc>
              <a:spcPct val="90000"/>
            </a:lnSpc>
            <a:spcBef>
              <a:spcPct val="0"/>
            </a:spcBef>
            <a:spcAft>
              <a:spcPct val="35000"/>
            </a:spcAft>
          </a:pPr>
          <a:r>
            <a:rPr lang="es-ES_tradnl" sz="1200" kern="1200" dirty="0" smtClean="0">
              <a:latin typeface="Times New Roman" panose="02020603050405020304" pitchFamily="18" charset="0"/>
              <a:cs typeface="Times New Roman" panose="02020603050405020304" pitchFamily="18" charset="0"/>
            </a:rPr>
            <a:t>New PPP</a:t>
          </a:r>
          <a:endParaRPr lang="en-US" sz="1200" kern="1200" dirty="0">
            <a:latin typeface="Times New Roman" panose="02020603050405020304" pitchFamily="18" charset="0"/>
            <a:cs typeface="Times New Roman" panose="02020603050405020304" pitchFamily="18" charset="0"/>
          </a:endParaRPr>
        </a:p>
      </dsp:txBody>
      <dsp:txXfrm>
        <a:off x="7401812" y="1153799"/>
        <a:ext cx="784740" cy="139688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174EBD0-313A-0640-B01F-20D14DE3E09E}" type="datetimeFigureOut">
              <a:rPr lang="es-ES"/>
              <a:pPr/>
              <a:t>11/12/15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FC35C2-08CC-0345-972B-AA277E9EE628}" type="slidenum">
              <a:rPr lang="es-ES"/>
              <a:pPr/>
              <a:t>‹Nr.›</a:t>
            </a:fld>
            <a:endParaRPr lang="es-ES"/>
          </a:p>
        </p:txBody>
      </p:sp>
    </p:spTree>
    <p:extLst>
      <p:ext uri="{BB962C8B-B14F-4D97-AF65-F5344CB8AC3E}">
        <p14:creationId xmlns:p14="http://schemas.microsoft.com/office/powerpoint/2010/main" val="155354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6B79E7C-CDC8-E646-A813-93D314CDDED9}" type="datetimeFigureOut">
              <a:rPr lang="es-ES"/>
              <a:pPr/>
              <a:t>11/12/15</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0BB4C0-8022-1143-A27B-90419056D778}" type="slidenum">
              <a:rPr lang="es-ES"/>
              <a:pPr/>
              <a:t>‹Nr.›</a:t>
            </a:fld>
            <a:endParaRPr lang="es-ES"/>
          </a:p>
        </p:txBody>
      </p:sp>
    </p:spTree>
    <p:extLst>
      <p:ext uri="{BB962C8B-B14F-4D97-AF65-F5344CB8AC3E}">
        <p14:creationId xmlns:p14="http://schemas.microsoft.com/office/powerpoint/2010/main" val="32732521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ES" dirty="0">
              <a:latin typeface="Calibri" charset="0"/>
              <a:ea typeface="MS PGothic"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58E92AC-8933-FC48-BB74-187AFFB7A2C9}" type="slidenum">
              <a:rPr lang="en-US">
                <a:cs typeface="Arial" charset="0"/>
              </a:rPr>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4E370D2-2DF7-D84D-971A-E9AFBB046470}" type="datetime1">
              <a:rPr lang="en-US"/>
              <a:pPr/>
              <a:t>11/12/15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B045EC-B01E-5943-925B-7C524F4EEAB6}" type="slidenum">
              <a:rPr lang="en-US"/>
              <a:pPr/>
              <a:t>‹Nr.›</a:t>
            </a:fld>
            <a:endParaRPr lang="en-US"/>
          </a:p>
        </p:txBody>
      </p:sp>
    </p:spTree>
    <p:extLst>
      <p:ext uri="{BB962C8B-B14F-4D97-AF65-F5344CB8AC3E}">
        <p14:creationId xmlns:p14="http://schemas.microsoft.com/office/powerpoint/2010/main" val="27319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fld id="{A1C2EC82-B623-DA40-ACDF-879F48BA2F40}" type="datetime1">
              <a:rPr lang="en-US"/>
              <a:pPr/>
              <a:t>11/12/15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3AEEEA-8D95-8046-9EA4-4D50ACBF1B0B}" type="slidenum">
              <a:rPr lang="en-US"/>
              <a:pPr/>
              <a:t>‹Nr.›</a:t>
            </a:fld>
            <a:endParaRPr lang="en-US"/>
          </a:p>
        </p:txBody>
      </p:sp>
    </p:spTree>
    <p:extLst>
      <p:ext uri="{BB962C8B-B14F-4D97-AF65-F5344CB8AC3E}">
        <p14:creationId xmlns:p14="http://schemas.microsoft.com/office/powerpoint/2010/main" val="390978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fld id="{380F6936-7261-4A49-9B03-AE7AC1A40E21}" type="datetime1">
              <a:rPr lang="en-US"/>
              <a:pPr/>
              <a:t>11/12/15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E1B718-5EEE-654F-944D-89DE576AA2BA}" type="slidenum">
              <a:rPr lang="en-US"/>
              <a:pPr/>
              <a:t>‹Nr.›</a:t>
            </a:fld>
            <a:endParaRPr lang="en-US"/>
          </a:p>
        </p:txBody>
      </p:sp>
    </p:spTree>
    <p:extLst>
      <p:ext uri="{BB962C8B-B14F-4D97-AF65-F5344CB8AC3E}">
        <p14:creationId xmlns:p14="http://schemas.microsoft.com/office/powerpoint/2010/main" val="12322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fld id="{94BCEC00-A5DA-8C4C-9959-7795708ED2D2}" type="datetime1">
              <a:rPr lang="en-US"/>
              <a:pPr/>
              <a:t>11/12/15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FD0D40-1334-5149-B694-47071F141DAC}" type="slidenum">
              <a:rPr lang="en-US"/>
              <a:pPr/>
              <a:t>‹Nr.›</a:t>
            </a:fld>
            <a:endParaRPr lang="en-US"/>
          </a:p>
        </p:txBody>
      </p:sp>
    </p:spTree>
    <p:extLst>
      <p:ext uri="{BB962C8B-B14F-4D97-AF65-F5344CB8AC3E}">
        <p14:creationId xmlns:p14="http://schemas.microsoft.com/office/powerpoint/2010/main" val="377627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fld id="{3721E59D-0840-7141-BCB7-68010D5CDFCF}" type="datetime1">
              <a:rPr lang="en-US"/>
              <a:pPr/>
              <a:t>11/12/15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5C9A8F-5EF0-6345-A03D-3862D9747B65}" type="slidenum">
              <a:rPr lang="en-US"/>
              <a:pPr/>
              <a:t>‹Nr.›</a:t>
            </a:fld>
            <a:endParaRPr lang="en-US"/>
          </a:p>
        </p:txBody>
      </p:sp>
    </p:spTree>
    <p:extLst>
      <p:ext uri="{BB962C8B-B14F-4D97-AF65-F5344CB8AC3E}">
        <p14:creationId xmlns:p14="http://schemas.microsoft.com/office/powerpoint/2010/main" val="115879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fld id="{4E583ABC-C0B8-D847-AB38-C6B613AF0409}" type="datetime1">
              <a:rPr lang="en-US"/>
              <a:pPr/>
              <a:t>11/12/15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73F64D-F563-594D-B88E-B84E8F88AF94}" type="slidenum">
              <a:rPr lang="en-US"/>
              <a:pPr/>
              <a:t>‹Nr.›</a:t>
            </a:fld>
            <a:endParaRPr lang="en-US"/>
          </a:p>
        </p:txBody>
      </p:sp>
    </p:spTree>
    <p:extLst>
      <p:ext uri="{BB962C8B-B14F-4D97-AF65-F5344CB8AC3E}">
        <p14:creationId xmlns:p14="http://schemas.microsoft.com/office/powerpoint/2010/main" val="59427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fld id="{04A792B3-A09F-6C47-8C4B-4B8A1709A551}" type="datetime1">
              <a:rPr lang="en-US"/>
              <a:pPr/>
              <a:t>11/12/15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FF039C7-EA7E-A34C-A2EA-6B76EF7DC7ED}" type="slidenum">
              <a:rPr lang="en-US"/>
              <a:pPr/>
              <a:t>‹Nr.›</a:t>
            </a:fld>
            <a:endParaRPr lang="en-US"/>
          </a:p>
        </p:txBody>
      </p:sp>
    </p:spTree>
    <p:extLst>
      <p:ext uri="{BB962C8B-B14F-4D97-AF65-F5344CB8AC3E}">
        <p14:creationId xmlns:p14="http://schemas.microsoft.com/office/powerpoint/2010/main" val="41925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C55B7FE-87E5-5A4E-AD48-CFAC760C6764}" type="datetime1">
              <a:rPr lang="en-US"/>
              <a:pPr/>
              <a:t>11/12/15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27B89E-83BD-194B-8842-30D8D40E50AD}" type="slidenum">
              <a:rPr lang="en-US"/>
              <a:pPr/>
              <a:t>‹Nr.›</a:t>
            </a:fld>
            <a:endParaRPr lang="en-US"/>
          </a:p>
        </p:txBody>
      </p:sp>
    </p:spTree>
    <p:extLst>
      <p:ext uri="{BB962C8B-B14F-4D97-AF65-F5344CB8AC3E}">
        <p14:creationId xmlns:p14="http://schemas.microsoft.com/office/powerpoint/2010/main" val="264782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0306F8-4307-CA40-BF95-E87FF656E8D9}" type="datetime1">
              <a:rPr lang="en-US"/>
              <a:pPr/>
              <a:t>11/12/15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968D425-3203-9F4E-BBC9-5725B1018528}" type="slidenum">
              <a:rPr lang="en-US"/>
              <a:pPr/>
              <a:t>‹Nr.›</a:t>
            </a:fld>
            <a:endParaRPr lang="en-US"/>
          </a:p>
        </p:txBody>
      </p:sp>
    </p:spTree>
    <p:extLst>
      <p:ext uri="{BB962C8B-B14F-4D97-AF65-F5344CB8AC3E}">
        <p14:creationId xmlns:p14="http://schemas.microsoft.com/office/powerpoint/2010/main" val="46657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fld id="{E76FC1C8-54B5-3D46-91A8-D04200231D10}" type="datetime1">
              <a:rPr lang="en-US"/>
              <a:pPr/>
              <a:t>11/12/15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94C6B2-C250-4A44-A193-5C379CF886D4}" type="slidenum">
              <a:rPr lang="en-US"/>
              <a:pPr/>
              <a:t>‹Nr.›</a:t>
            </a:fld>
            <a:endParaRPr lang="en-US"/>
          </a:p>
        </p:txBody>
      </p:sp>
    </p:spTree>
    <p:extLst>
      <p:ext uri="{BB962C8B-B14F-4D97-AF65-F5344CB8AC3E}">
        <p14:creationId xmlns:p14="http://schemas.microsoft.com/office/powerpoint/2010/main" val="247660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fld id="{C2510624-AD7C-F041-91F8-F0BCD43F978B}" type="datetime1">
              <a:rPr lang="en-US"/>
              <a:pPr/>
              <a:t>11/12/15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24F24DD-C03F-2C49-9184-DB7597653FFC}" type="slidenum">
              <a:rPr lang="en-US"/>
              <a:pPr/>
              <a:t>‹Nr.›</a:t>
            </a:fld>
            <a:endParaRPr lang="en-US"/>
          </a:p>
        </p:txBody>
      </p:sp>
    </p:spTree>
    <p:extLst>
      <p:ext uri="{BB962C8B-B14F-4D97-AF65-F5344CB8AC3E}">
        <p14:creationId xmlns:p14="http://schemas.microsoft.com/office/powerpoint/2010/main" val="2567546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Click to edit Master title style</a:t>
            </a:r>
            <a:endParaRPr lang="en-US"/>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fld id="{9FC403D0-2100-FB4A-9BF2-696B8708B4CE}" type="datetime1">
              <a:rPr lang="en-US"/>
              <a:pPr/>
              <a:t>11/12/15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AEC1FC0B-6899-C24B-870C-351FCFEDCC47}"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344488" y="2257425"/>
            <a:ext cx="31264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600" dirty="0">
                <a:solidFill>
                  <a:schemeClr val="bg1"/>
                </a:solidFill>
                <a:latin typeface="Arial Black" charset="0"/>
              </a:rPr>
              <a:t>INTER-AMERICAN</a:t>
            </a:r>
          </a:p>
          <a:p>
            <a:r>
              <a:rPr lang="en-US" sz="1600" dirty="0">
                <a:solidFill>
                  <a:schemeClr val="bg1"/>
                </a:solidFill>
                <a:latin typeface="Arial Black" charset="0"/>
              </a:rPr>
              <a:t>DEVELOPMENT BANK</a:t>
            </a:r>
          </a:p>
          <a:p>
            <a:r>
              <a:rPr lang="en-US" sz="1600" b="1" dirty="0">
                <a:solidFill>
                  <a:srgbClr val="A6A6A6"/>
                </a:solidFill>
                <a:latin typeface="Arial" charset="0"/>
                <a:cs typeface="Arial" charset="0"/>
              </a:rPr>
              <a:t>PPPs </a:t>
            </a:r>
            <a:r>
              <a:rPr lang="en-US" sz="1600" b="1" dirty="0" smtClean="0">
                <a:solidFill>
                  <a:srgbClr val="A6A6A6"/>
                </a:solidFill>
                <a:latin typeface="Arial" charset="0"/>
                <a:cs typeface="Arial" charset="0"/>
              </a:rPr>
              <a:t>and Public Procurement</a:t>
            </a:r>
            <a:endParaRPr lang="en-US" sz="1600" b="1" dirty="0">
              <a:solidFill>
                <a:srgbClr val="A6A6A6"/>
              </a:solidFill>
              <a:latin typeface="Arial" charset="0"/>
              <a:cs typeface="Arial" charset="0"/>
            </a:endParaRPr>
          </a:p>
        </p:txBody>
      </p:sp>
      <p:sp>
        <p:nvSpPr>
          <p:cNvPr id="2052" name="Rectangle 12"/>
          <p:cNvSpPr txBox="1">
            <a:spLocks noChangeArrowheads="1"/>
          </p:cNvSpPr>
          <p:nvPr/>
        </p:nvSpPr>
        <p:spPr bwMode="auto">
          <a:xfrm>
            <a:off x="382588" y="3335338"/>
            <a:ext cx="4191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s-ES_tradnl" sz="1200" b="1" dirty="0" smtClean="0">
                <a:solidFill>
                  <a:schemeClr val="bg1"/>
                </a:solidFill>
              </a:rPr>
              <a:t>Fiscal and Municipa</a:t>
            </a:r>
            <a:r>
              <a:rPr lang="es-ES_tradnl" sz="1200" b="1" dirty="0" smtClean="0">
                <a:solidFill>
                  <a:schemeClr val="bg1"/>
                </a:solidFill>
              </a:rPr>
              <a:t>l </a:t>
            </a:r>
            <a:r>
              <a:rPr lang="es-ES_tradnl" sz="1200" b="1" dirty="0" err="1" smtClean="0">
                <a:solidFill>
                  <a:schemeClr val="bg1"/>
                </a:solidFill>
              </a:rPr>
              <a:t>Division</a:t>
            </a:r>
            <a:r>
              <a:rPr lang="es-ES_tradnl" sz="1200" b="1" dirty="0" smtClean="0">
                <a:solidFill>
                  <a:schemeClr val="bg1"/>
                </a:solidFill>
              </a:rPr>
              <a:t> </a:t>
            </a:r>
            <a:r>
              <a:rPr lang="es-ES_tradnl" sz="1200" b="1" dirty="0">
                <a:solidFill>
                  <a:schemeClr val="bg1"/>
                </a:solidFill>
              </a:rPr>
              <a:t>(IFD/FMM)</a:t>
            </a:r>
            <a:endParaRPr lang="en-US" sz="1200" b="1" dirty="0">
              <a:solidFill>
                <a:schemeClr val="bg1"/>
              </a:solidFill>
            </a:endParaRPr>
          </a:p>
        </p:txBody>
      </p:sp>
      <p:sp>
        <p:nvSpPr>
          <p:cNvPr id="2053"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98B52692-3DA1-804E-B190-F9986702107E}" type="slidenum">
              <a:rPr lang="en-US" sz="1200">
                <a:solidFill>
                  <a:srgbClr val="898989"/>
                </a:solidFill>
                <a:cs typeface="Arial" charset="0"/>
              </a:rPr>
              <a:pPr/>
              <a:t>1</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u="sng" dirty="0" smtClean="0">
                <a:solidFill>
                  <a:srgbClr val="1F497D"/>
                </a:solidFill>
                <a:latin typeface="Calibri" charset="0"/>
                <a:ea typeface="MS PGothic" charset="0"/>
              </a:rPr>
              <a:t>PPP Process</a:t>
            </a:r>
            <a:endParaRPr lang="en-US" u="sng" dirty="0">
              <a:solidFill>
                <a:srgbClr val="1F497D"/>
              </a:solidFill>
              <a:latin typeface="Calibri" charset="0"/>
              <a:ea typeface="MS PGothic"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6676510"/>
              </p:ext>
            </p:extLst>
          </p:nvPr>
        </p:nvGraphicFramePr>
        <p:xfrm>
          <a:off x="457200" y="996948"/>
          <a:ext cx="8229600" cy="3704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600075" y="40005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t>1</a:t>
            </a:r>
            <a:endParaRPr lang="en-US" dirty="0"/>
          </a:p>
        </p:txBody>
      </p:sp>
      <p:sp>
        <p:nvSpPr>
          <p:cNvPr id="6" name="Oval 5"/>
          <p:cNvSpPr/>
          <p:nvPr/>
        </p:nvSpPr>
        <p:spPr>
          <a:xfrm>
            <a:off x="5181600" y="40005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t>3</a:t>
            </a:r>
            <a:endParaRPr lang="en-US" dirty="0"/>
          </a:p>
        </p:txBody>
      </p:sp>
      <p:sp>
        <p:nvSpPr>
          <p:cNvPr id="7" name="Oval 6"/>
          <p:cNvSpPr/>
          <p:nvPr/>
        </p:nvSpPr>
        <p:spPr>
          <a:xfrm>
            <a:off x="6096000" y="40005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t>4</a:t>
            </a:r>
            <a:endParaRPr lang="en-US" dirty="0"/>
          </a:p>
        </p:txBody>
      </p:sp>
      <p:sp>
        <p:nvSpPr>
          <p:cNvPr id="8" name="Oval 7"/>
          <p:cNvSpPr/>
          <p:nvPr/>
        </p:nvSpPr>
        <p:spPr>
          <a:xfrm>
            <a:off x="7086600" y="40005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t>5</a:t>
            </a:r>
            <a:endParaRPr lang="en-US" dirty="0"/>
          </a:p>
        </p:txBody>
      </p:sp>
      <p:sp>
        <p:nvSpPr>
          <p:cNvPr id="9" name="Oval 8"/>
          <p:cNvSpPr/>
          <p:nvPr/>
        </p:nvSpPr>
        <p:spPr>
          <a:xfrm>
            <a:off x="7935913" y="40005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t>6</a:t>
            </a:r>
            <a:endParaRPr lang="en-US" dirty="0"/>
          </a:p>
        </p:txBody>
      </p:sp>
      <p:sp>
        <p:nvSpPr>
          <p:cNvPr id="10" name="Oval 9"/>
          <p:cNvSpPr/>
          <p:nvPr/>
        </p:nvSpPr>
        <p:spPr>
          <a:xfrm>
            <a:off x="2895600" y="40005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t>2</a:t>
            </a:r>
            <a:endParaRPr lang="en-US" dirty="0"/>
          </a:p>
        </p:txBody>
      </p:sp>
      <p:sp>
        <p:nvSpPr>
          <p:cNvPr id="11" name="Right Brace 10"/>
          <p:cNvSpPr/>
          <p:nvPr/>
        </p:nvSpPr>
        <p:spPr>
          <a:xfrm rot="5400000">
            <a:off x="3114675" y="2105025"/>
            <a:ext cx="171450" cy="3505200"/>
          </a:xfrm>
          <a:prstGeom prst="rightBrace">
            <a:avLst>
              <a:gd name="adj1" fmla="val 68939"/>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TextBox 11"/>
          <p:cNvSpPr txBox="1"/>
          <p:nvPr/>
        </p:nvSpPr>
        <p:spPr>
          <a:xfrm>
            <a:off x="2584450" y="3575050"/>
            <a:ext cx="1292225" cy="276225"/>
          </a:xfrm>
          <a:prstGeom prst="rect">
            <a:avLst/>
          </a:prstGeom>
          <a:noFill/>
        </p:spPr>
        <p:txBody>
          <a:bodyPr wrap="none">
            <a:spAutoFit/>
          </a:bodyPr>
          <a:lstStyle/>
          <a:p>
            <a:pPr fontAlgn="auto">
              <a:spcBef>
                <a:spcPts val="0"/>
              </a:spcBef>
              <a:spcAft>
                <a:spcPts val="0"/>
              </a:spcAft>
              <a:defRPr/>
            </a:pPr>
            <a:r>
              <a:rPr lang="es-ES_tradnl" sz="1200" b="1" dirty="0" err="1">
                <a:solidFill>
                  <a:schemeClr val="tx2">
                    <a:lumMod val="60000"/>
                    <a:lumOff val="40000"/>
                  </a:schemeClr>
                </a:solidFill>
                <a:latin typeface="Times New Roman" panose="02020603050405020304" pitchFamily="18" charset="0"/>
                <a:ea typeface="+mn-ea"/>
                <a:cs typeface="Times New Roman" panose="02020603050405020304" pitchFamily="18" charset="0"/>
              </a:rPr>
              <a:t>Feasibility</a:t>
            </a:r>
            <a:r>
              <a:rPr lang="es-ES_tradnl"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rPr>
              <a:t> </a:t>
            </a:r>
            <a:r>
              <a:rPr lang="es-ES_tradnl" sz="1200" b="1" dirty="0" err="1">
                <a:solidFill>
                  <a:schemeClr val="tx2">
                    <a:lumMod val="60000"/>
                    <a:lumOff val="40000"/>
                  </a:schemeClr>
                </a:solidFill>
                <a:latin typeface="Times New Roman" panose="02020603050405020304" pitchFamily="18" charset="0"/>
                <a:ea typeface="+mn-ea"/>
                <a:cs typeface="Times New Roman" panose="02020603050405020304" pitchFamily="18" charset="0"/>
              </a:rPr>
              <a:t>Study</a:t>
            </a:r>
            <a:endParaRPr lang="en-US"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endParaRPr>
          </a:p>
        </p:txBody>
      </p:sp>
      <p:sp>
        <p:nvSpPr>
          <p:cNvPr id="14" name="Right Brace 13"/>
          <p:cNvSpPr/>
          <p:nvPr/>
        </p:nvSpPr>
        <p:spPr>
          <a:xfrm rot="5400000">
            <a:off x="6350000" y="2562225"/>
            <a:ext cx="171450" cy="2590800"/>
          </a:xfrm>
          <a:prstGeom prst="rightBrace">
            <a:avLst>
              <a:gd name="adj1" fmla="val 68939"/>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TextBox 14"/>
          <p:cNvSpPr txBox="1"/>
          <p:nvPr/>
        </p:nvSpPr>
        <p:spPr>
          <a:xfrm>
            <a:off x="6015038" y="3578225"/>
            <a:ext cx="850900" cy="276225"/>
          </a:xfrm>
          <a:prstGeom prst="rect">
            <a:avLst/>
          </a:prstGeom>
          <a:noFill/>
        </p:spPr>
        <p:txBody>
          <a:bodyPr wrap="none">
            <a:spAutoFit/>
          </a:bodyPr>
          <a:lstStyle/>
          <a:p>
            <a:pPr fontAlgn="auto">
              <a:spcBef>
                <a:spcPts val="0"/>
              </a:spcBef>
              <a:spcAft>
                <a:spcPts val="0"/>
              </a:spcAft>
              <a:defRPr/>
            </a:pPr>
            <a:r>
              <a:rPr lang="es-ES_tradnl" sz="1200" b="1" dirty="0" err="1">
                <a:solidFill>
                  <a:schemeClr val="tx2">
                    <a:lumMod val="60000"/>
                    <a:lumOff val="40000"/>
                  </a:schemeClr>
                </a:solidFill>
                <a:latin typeface="Times New Roman" panose="02020603050405020304" pitchFamily="18" charset="0"/>
                <a:ea typeface="+mn-ea"/>
                <a:cs typeface="Times New Roman" panose="02020603050405020304" pitchFamily="18" charset="0"/>
              </a:rPr>
              <a:t>Execution</a:t>
            </a:r>
            <a:endParaRPr lang="en-US"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endParaRPr>
          </a:p>
        </p:txBody>
      </p:sp>
      <p:sp>
        <p:nvSpPr>
          <p:cNvPr id="17" name="Right Brace 16"/>
          <p:cNvSpPr/>
          <p:nvPr/>
        </p:nvSpPr>
        <p:spPr>
          <a:xfrm rot="5400000">
            <a:off x="814388" y="3476625"/>
            <a:ext cx="171450" cy="762000"/>
          </a:xfrm>
          <a:prstGeom prst="rightBrace">
            <a:avLst>
              <a:gd name="adj1" fmla="val 68939"/>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Right Brace 17"/>
          <p:cNvSpPr/>
          <p:nvPr/>
        </p:nvSpPr>
        <p:spPr>
          <a:xfrm rot="5400000">
            <a:off x="8145463" y="3475038"/>
            <a:ext cx="171450" cy="762000"/>
          </a:xfrm>
          <a:prstGeom prst="rightBrace">
            <a:avLst>
              <a:gd name="adj1" fmla="val 68939"/>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TextBox 18"/>
          <p:cNvSpPr txBox="1"/>
          <p:nvPr/>
        </p:nvSpPr>
        <p:spPr>
          <a:xfrm>
            <a:off x="701675" y="3578225"/>
            <a:ext cx="412750" cy="276225"/>
          </a:xfrm>
          <a:prstGeom prst="rect">
            <a:avLst/>
          </a:prstGeom>
          <a:noFill/>
        </p:spPr>
        <p:txBody>
          <a:bodyPr wrap="none">
            <a:spAutoFit/>
          </a:bodyPr>
          <a:lstStyle/>
          <a:p>
            <a:pPr fontAlgn="auto">
              <a:spcBef>
                <a:spcPts val="0"/>
              </a:spcBef>
              <a:spcAft>
                <a:spcPts val="0"/>
              </a:spcAft>
              <a:defRPr/>
            </a:pPr>
            <a:r>
              <a:rPr lang="es-ES_tradnl"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rPr>
              <a:t>Pre</a:t>
            </a:r>
            <a:endParaRPr lang="en-US"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8007350" y="3578225"/>
            <a:ext cx="466725" cy="276225"/>
          </a:xfrm>
          <a:prstGeom prst="rect">
            <a:avLst/>
          </a:prstGeom>
          <a:noFill/>
        </p:spPr>
        <p:txBody>
          <a:bodyPr wrap="none">
            <a:spAutoFit/>
          </a:bodyPr>
          <a:lstStyle/>
          <a:p>
            <a:pPr fontAlgn="auto">
              <a:spcBef>
                <a:spcPts val="0"/>
              </a:spcBef>
              <a:spcAft>
                <a:spcPts val="0"/>
              </a:spcAft>
              <a:defRPr/>
            </a:pPr>
            <a:r>
              <a:rPr lang="es-ES_tradnl"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rPr>
              <a:t>Post</a:t>
            </a:r>
            <a:endParaRPr lang="en-US" sz="1200" b="1" dirty="0">
              <a:solidFill>
                <a:schemeClr val="tx2">
                  <a:lumMod val="60000"/>
                  <a:lumOff val="40000"/>
                </a:schemeClr>
              </a:solidFill>
              <a:latin typeface="Times New Roman" panose="02020603050405020304" pitchFamily="18" charset="0"/>
              <a:ea typeface="+mn-ea"/>
              <a:cs typeface="Times New Roman" panose="02020603050405020304" pitchFamily="18" charset="0"/>
            </a:endParaRPr>
          </a:p>
        </p:txBody>
      </p:sp>
      <p:sp>
        <p:nvSpPr>
          <p:cNvPr id="10258"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286A2668-8591-E74F-9320-BC9041E7788E}" type="slidenum">
              <a:rPr lang="en-US" sz="1200">
                <a:solidFill>
                  <a:srgbClr val="898989"/>
                </a:solidFill>
                <a:cs typeface="Arial" charset="0"/>
              </a:rPr>
              <a:pPr/>
              <a:t>10</a:t>
            </a:fld>
            <a:endParaRPr lang="en-US" sz="1200">
              <a:solidFill>
                <a:srgbClr val="898989"/>
              </a:solidFill>
              <a:cs typeface="Arial" charset="0"/>
            </a:endParaRPr>
          </a:p>
        </p:txBody>
      </p:sp>
      <p:sp>
        <p:nvSpPr>
          <p:cNvPr id="21" name="Rectangle 14"/>
          <p:cNvSpPr>
            <a:spLocks noChangeArrowheads="1"/>
          </p:cNvSpPr>
          <p:nvPr/>
        </p:nvSpPr>
        <p:spPr bwMode="auto">
          <a:xfrm>
            <a:off x="0" y="4789488"/>
            <a:ext cx="3175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200" b="1" dirty="0" err="1">
                <a:solidFill>
                  <a:srgbClr val="1F497D"/>
                </a:solidFill>
                <a:latin typeface="Times New Roman" charset="0"/>
                <a:cs typeface="Times New Roman" charset="0"/>
              </a:rPr>
              <a:t>Source</a:t>
            </a:r>
            <a:r>
              <a:rPr lang="pt-BR" sz="1200" b="1" dirty="0">
                <a:solidFill>
                  <a:srgbClr val="1F497D"/>
                </a:solidFill>
                <a:latin typeface="Times New Roman" charset="0"/>
                <a:cs typeface="Times New Roman" charset="0"/>
              </a:rPr>
              <a:t>: Enrique Moreno de </a:t>
            </a:r>
            <a:r>
              <a:rPr lang="pt-BR" sz="1200" b="1" dirty="0" err="1">
                <a:solidFill>
                  <a:srgbClr val="1F497D"/>
                </a:solidFill>
                <a:latin typeface="Times New Roman" charset="0"/>
                <a:cs typeface="Times New Roman" charset="0"/>
              </a:rPr>
              <a:t>Acevedo</a:t>
            </a:r>
            <a:r>
              <a:rPr lang="pt-BR" sz="1200" b="1" dirty="0">
                <a:solidFill>
                  <a:srgbClr val="1F497D"/>
                </a:solidFill>
                <a:latin typeface="Times New Roman" charset="0"/>
                <a:cs typeface="Times New Roman" charset="0"/>
              </a:rPr>
              <a:t> Sánchez</a:t>
            </a:r>
            <a:endParaRPr lang="en-US" sz="1200" b="1" dirty="0">
              <a:solidFill>
                <a:srgbClr val="1F497D"/>
              </a:solidFill>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a:spLocks noChangeArrowheads="1"/>
          </p:cNvSpPr>
          <p:nvPr/>
        </p:nvSpPr>
        <p:spPr bwMode="auto">
          <a:xfrm>
            <a:off x="201613" y="3311525"/>
            <a:ext cx="2587625" cy="147161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s-ES">
              <a:solidFill>
                <a:schemeClr val="lt1"/>
              </a:solidFill>
              <a:latin typeface="+mn-lt"/>
              <a:ea typeface="+mn-ea"/>
              <a:cs typeface="+mn-cs"/>
            </a:endParaRPr>
          </a:p>
        </p:txBody>
      </p:sp>
      <p:sp>
        <p:nvSpPr>
          <p:cNvPr id="13315" name="CuadroTexto 1"/>
          <p:cNvSpPr txBox="1">
            <a:spLocks noChangeArrowheads="1"/>
          </p:cNvSpPr>
          <p:nvPr/>
        </p:nvSpPr>
        <p:spPr bwMode="auto">
          <a:xfrm>
            <a:off x="112713" y="1044575"/>
            <a:ext cx="4000464" cy="37856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s-ES" sz="2400" dirty="0" err="1">
                <a:solidFill>
                  <a:srgbClr val="1F497D"/>
                </a:solidFill>
              </a:rPr>
              <a:t>The</a:t>
            </a:r>
            <a:r>
              <a:rPr lang="es-ES" sz="2400" dirty="0">
                <a:solidFill>
                  <a:srgbClr val="1F497D"/>
                </a:solidFill>
              </a:rPr>
              <a:t> tender </a:t>
            </a:r>
            <a:r>
              <a:rPr lang="es-ES" sz="2400" dirty="0" err="1">
                <a:solidFill>
                  <a:srgbClr val="1F497D"/>
                </a:solidFill>
              </a:rPr>
              <a:t>should</a:t>
            </a:r>
            <a:r>
              <a:rPr lang="es-ES" sz="2400" dirty="0">
                <a:solidFill>
                  <a:srgbClr val="1F497D"/>
                </a:solidFill>
              </a:rPr>
              <a:t> </a:t>
            </a:r>
            <a:r>
              <a:rPr lang="es-ES" sz="2400" dirty="0" err="1">
                <a:solidFill>
                  <a:srgbClr val="1F497D"/>
                </a:solidFill>
              </a:rPr>
              <a:t>bring</a:t>
            </a:r>
            <a:r>
              <a:rPr lang="es-ES" sz="2400" dirty="0">
                <a:solidFill>
                  <a:srgbClr val="1F497D"/>
                </a:solidFill>
              </a:rPr>
              <a:t> </a:t>
            </a:r>
            <a:r>
              <a:rPr lang="es-ES" sz="2400" dirty="0" err="1">
                <a:solidFill>
                  <a:srgbClr val="1F497D"/>
                </a:solidFill>
              </a:rPr>
              <a:t>the</a:t>
            </a:r>
            <a:endParaRPr lang="es-ES" sz="2400" dirty="0">
              <a:solidFill>
                <a:srgbClr val="1F497D"/>
              </a:solidFill>
            </a:endParaRPr>
          </a:p>
          <a:p>
            <a:r>
              <a:rPr lang="es-ES" sz="2400" dirty="0" err="1">
                <a:solidFill>
                  <a:srgbClr val="1F497D"/>
                </a:solidFill>
              </a:rPr>
              <a:t>potential</a:t>
            </a:r>
            <a:r>
              <a:rPr lang="es-ES" sz="2400" dirty="0">
                <a:solidFill>
                  <a:srgbClr val="1F497D"/>
                </a:solidFill>
              </a:rPr>
              <a:t> </a:t>
            </a:r>
            <a:r>
              <a:rPr lang="es-ES" sz="2400" dirty="0" err="1">
                <a:solidFill>
                  <a:srgbClr val="1F497D"/>
                </a:solidFill>
              </a:rPr>
              <a:t>participants</a:t>
            </a:r>
            <a:r>
              <a:rPr lang="es-ES" sz="2400" dirty="0">
                <a:solidFill>
                  <a:srgbClr val="1F497D"/>
                </a:solidFill>
              </a:rPr>
              <a:t> </a:t>
            </a:r>
            <a:r>
              <a:rPr lang="es-ES" sz="2400" dirty="0" err="1">
                <a:solidFill>
                  <a:srgbClr val="1F497D"/>
                </a:solidFill>
              </a:rPr>
              <a:t>to</a:t>
            </a:r>
            <a:r>
              <a:rPr lang="es-ES" sz="2400" dirty="0">
                <a:solidFill>
                  <a:srgbClr val="1F497D"/>
                </a:solidFill>
              </a:rPr>
              <a:t> a</a:t>
            </a:r>
          </a:p>
          <a:p>
            <a:r>
              <a:rPr lang="es-ES" sz="2400" dirty="0" err="1">
                <a:solidFill>
                  <a:srgbClr val="1F497D"/>
                </a:solidFill>
              </a:rPr>
              <a:t>competitive</a:t>
            </a:r>
            <a:r>
              <a:rPr lang="es-ES" sz="2400" dirty="0">
                <a:solidFill>
                  <a:srgbClr val="1F497D"/>
                </a:solidFill>
              </a:rPr>
              <a:t> </a:t>
            </a:r>
            <a:r>
              <a:rPr lang="es-ES" sz="2400" dirty="0" err="1">
                <a:solidFill>
                  <a:srgbClr val="1F497D"/>
                </a:solidFill>
              </a:rPr>
              <a:t>process</a:t>
            </a:r>
            <a:r>
              <a:rPr lang="es-ES" sz="2400" dirty="0">
                <a:solidFill>
                  <a:srgbClr val="1F497D"/>
                </a:solidFill>
              </a:rPr>
              <a:t> </a:t>
            </a:r>
            <a:r>
              <a:rPr lang="es-ES" sz="2400" dirty="0" err="1">
                <a:solidFill>
                  <a:srgbClr val="1F497D"/>
                </a:solidFill>
              </a:rPr>
              <a:t>under</a:t>
            </a:r>
            <a:r>
              <a:rPr lang="es-ES" sz="2400" dirty="0">
                <a:solidFill>
                  <a:srgbClr val="1F497D"/>
                </a:solidFill>
              </a:rPr>
              <a:t> </a:t>
            </a:r>
            <a:r>
              <a:rPr lang="es-ES" sz="2400" dirty="0" err="1">
                <a:solidFill>
                  <a:srgbClr val="1F497D"/>
                </a:solidFill>
              </a:rPr>
              <a:t>the</a:t>
            </a:r>
            <a:endParaRPr lang="es-ES" sz="2400" dirty="0">
              <a:solidFill>
                <a:srgbClr val="1F497D"/>
              </a:solidFill>
            </a:endParaRPr>
          </a:p>
          <a:p>
            <a:r>
              <a:rPr lang="es-ES" sz="2400" dirty="0" err="1">
                <a:solidFill>
                  <a:srgbClr val="1F497D"/>
                </a:solidFill>
              </a:rPr>
              <a:t>same</a:t>
            </a:r>
            <a:r>
              <a:rPr lang="es-ES" sz="2400" dirty="0">
                <a:solidFill>
                  <a:srgbClr val="1F497D"/>
                </a:solidFill>
              </a:rPr>
              <a:t> rules, </a:t>
            </a:r>
            <a:r>
              <a:rPr lang="es-ES" sz="2400" dirty="0" err="1" smtClean="0">
                <a:solidFill>
                  <a:srgbClr val="1F497D"/>
                </a:solidFill>
              </a:rPr>
              <a:t>to</a:t>
            </a:r>
            <a:r>
              <a:rPr lang="es-ES" sz="2400" dirty="0" smtClean="0">
                <a:solidFill>
                  <a:srgbClr val="1F497D"/>
                </a:solidFill>
              </a:rPr>
              <a:t> </a:t>
            </a:r>
            <a:r>
              <a:rPr lang="es-ES" sz="2400" dirty="0" err="1" smtClean="0">
                <a:solidFill>
                  <a:srgbClr val="1F497D"/>
                </a:solidFill>
              </a:rPr>
              <a:t>select</a:t>
            </a:r>
            <a:r>
              <a:rPr lang="es-ES" sz="2400" dirty="0" smtClean="0">
                <a:solidFill>
                  <a:srgbClr val="1F497D"/>
                </a:solidFill>
              </a:rPr>
              <a:t> </a:t>
            </a:r>
            <a:r>
              <a:rPr lang="es-ES" sz="2400" dirty="0" err="1">
                <a:solidFill>
                  <a:srgbClr val="1F497D"/>
                </a:solidFill>
              </a:rPr>
              <a:t>the</a:t>
            </a:r>
            <a:r>
              <a:rPr lang="es-ES" sz="2400" dirty="0">
                <a:solidFill>
                  <a:srgbClr val="1F497D"/>
                </a:solidFill>
              </a:rPr>
              <a:t> </a:t>
            </a:r>
            <a:r>
              <a:rPr lang="es-ES" sz="2400" dirty="0" err="1">
                <a:solidFill>
                  <a:srgbClr val="1F497D"/>
                </a:solidFill>
              </a:rPr>
              <a:t>best</a:t>
            </a:r>
            <a:r>
              <a:rPr lang="es-ES" sz="2400" dirty="0">
                <a:solidFill>
                  <a:srgbClr val="1F497D"/>
                </a:solidFill>
              </a:rPr>
              <a:t> </a:t>
            </a:r>
            <a:endParaRPr lang="es-ES" sz="2400" dirty="0" smtClean="0">
              <a:solidFill>
                <a:srgbClr val="1F497D"/>
              </a:solidFill>
            </a:endParaRPr>
          </a:p>
          <a:p>
            <a:r>
              <a:rPr lang="es-ES" sz="2400" dirty="0" err="1" smtClean="0">
                <a:solidFill>
                  <a:srgbClr val="1F497D"/>
                </a:solidFill>
              </a:rPr>
              <a:t>partner</a:t>
            </a:r>
            <a:r>
              <a:rPr lang="es-ES" sz="2400" dirty="0" smtClean="0">
                <a:solidFill>
                  <a:srgbClr val="1F497D"/>
                </a:solidFill>
              </a:rPr>
              <a:t> at </a:t>
            </a:r>
            <a:r>
              <a:rPr lang="es-ES" sz="2400" dirty="0" err="1" smtClean="0">
                <a:solidFill>
                  <a:srgbClr val="1F497D"/>
                </a:solidFill>
              </a:rPr>
              <a:t>the</a:t>
            </a:r>
            <a:r>
              <a:rPr lang="es-ES" sz="2400" dirty="0" smtClean="0">
                <a:solidFill>
                  <a:srgbClr val="1F497D"/>
                </a:solidFill>
              </a:rPr>
              <a:t> </a:t>
            </a:r>
            <a:r>
              <a:rPr lang="es-ES" sz="2400" dirty="0" err="1" smtClean="0">
                <a:solidFill>
                  <a:srgbClr val="1F497D"/>
                </a:solidFill>
              </a:rPr>
              <a:t>best</a:t>
            </a:r>
            <a:r>
              <a:rPr lang="es-ES" sz="2400" dirty="0" smtClean="0">
                <a:solidFill>
                  <a:srgbClr val="1F497D"/>
                </a:solidFill>
              </a:rPr>
              <a:t> </a:t>
            </a:r>
            <a:r>
              <a:rPr lang="es-ES" sz="2400" dirty="0" err="1">
                <a:solidFill>
                  <a:srgbClr val="1F497D"/>
                </a:solidFill>
              </a:rPr>
              <a:t>price</a:t>
            </a:r>
            <a:r>
              <a:rPr lang="es-ES" sz="2400" dirty="0" smtClean="0">
                <a:solidFill>
                  <a:srgbClr val="1F497D"/>
                </a:solidFill>
              </a:rPr>
              <a:t>.</a:t>
            </a:r>
          </a:p>
          <a:p>
            <a:endParaRPr lang="es-ES" sz="2400" dirty="0" smtClean="0">
              <a:solidFill>
                <a:srgbClr val="1F497D"/>
              </a:solidFill>
            </a:endParaRPr>
          </a:p>
          <a:p>
            <a:pPr marL="342900" indent="-342900">
              <a:buFont typeface="Arial"/>
              <a:buChar char="•"/>
            </a:pPr>
            <a:r>
              <a:rPr lang="es-ES" sz="2400" dirty="0" err="1">
                <a:solidFill>
                  <a:srgbClr val="1F497D"/>
                </a:solidFill>
              </a:rPr>
              <a:t>Concurrence</a:t>
            </a:r>
            <a:endParaRPr lang="es-ES" sz="2400" dirty="0">
              <a:solidFill>
                <a:srgbClr val="1F497D"/>
              </a:solidFill>
            </a:endParaRPr>
          </a:p>
          <a:p>
            <a:pPr marL="342900" indent="-342900">
              <a:buFont typeface="Arial"/>
              <a:buChar char="•"/>
            </a:pPr>
            <a:r>
              <a:rPr lang="es-ES" sz="2400" dirty="0" err="1">
                <a:solidFill>
                  <a:srgbClr val="1F497D"/>
                </a:solidFill>
              </a:rPr>
              <a:t>Equal</a:t>
            </a:r>
            <a:r>
              <a:rPr lang="es-ES" sz="2400" dirty="0">
                <a:solidFill>
                  <a:srgbClr val="1F497D"/>
                </a:solidFill>
              </a:rPr>
              <a:t> </a:t>
            </a:r>
            <a:r>
              <a:rPr lang="es-ES" sz="2400" dirty="0" err="1">
                <a:solidFill>
                  <a:srgbClr val="1F497D"/>
                </a:solidFill>
              </a:rPr>
              <a:t>treatment</a:t>
            </a:r>
            <a:endParaRPr lang="es-ES" sz="2400" dirty="0">
              <a:solidFill>
                <a:srgbClr val="1F497D"/>
              </a:solidFill>
            </a:endParaRPr>
          </a:p>
          <a:p>
            <a:pPr marL="342900" indent="-342900">
              <a:buFont typeface="Arial"/>
              <a:buChar char="•"/>
            </a:pPr>
            <a:r>
              <a:rPr lang="es-ES" sz="2400" dirty="0" err="1" smtClean="0">
                <a:solidFill>
                  <a:srgbClr val="1F497D"/>
                </a:solidFill>
              </a:rPr>
              <a:t>Transparency</a:t>
            </a:r>
            <a:endParaRPr lang="es-ES" sz="2400" dirty="0">
              <a:solidFill>
                <a:srgbClr val="1F497D"/>
              </a:solidFill>
            </a:endParaRPr>
          </a:p>
          <a:p>
            <a:pPr marL="342900" indent="-342900">
              <a:buFont typeface="Arial"/>
              <a:buChar char="•"/>
            </a:pPr>
            <a:r>
              <a:rPr lang="es-ES" sz="2400" dirty="0" err="1" smtClean="0">
                <a:solidFill>
                  <a:srgbClr val="1F497D"/>
                </a:solidFill>
              </a:rPr>
              <a:t>Advertising</a:t>
            </a:r>
            <a:endParaRPr lang="es-ES" sz="1800" dirty="0"/>
          </a:p>
        </p:txBody>
      </p:sp>
      <p:sp>
        <p:nvSpPr>
          <p:cNvPr id="13316" name="Título 1"/>
          <p:cNvSpPr>
            <a:spLocks noGrp="1"/>
          </p:cNvSpPr>
          <p:nvPr>
            <p:ph type="title"/>
          </p:nvPr>
        </p:nvSpPr>
        <p:spPr/>
        <p:txBody>
          <a:bodyPr/>
          <a:lstStyle/>
          <a:p>
            <a:r>
              <a:rPr lang="es-ES" u="sng" dirty="0" smtClean="0">
                <a:solidFill>
                  <a:srgbClr val="1F497D"/>
                </a:solidFill>
                <a:latin typeface="Calibri" charset="0"/>
                <a:ea typeface="MS PGothic" charset="0"/>
              </a:rPr>
              <a:t>Tender (</a:t>
            </a:r>
            <a:r>
              <a:rPr lang="es-ES" u="sng" dirty="0">
                <a:solidFill>
                  <a:srgbClr val="1F497D"/>
                </a:solidFill>
                <a:latin typeface="Calibri" charset="0"/>
                <a:ea typeface="MS PGothic" charset="0"/>
              </a:rPr>
              <a:t>I)</a:t>
            </a: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263" y="1200150"/>
            <a:ext cx="4495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178CD580-318F-AD43-8339-E762E7687E13}" type="slidenum">
              <a:rPr lang="en-US" sz="1200">
                <a:solidFill>
                  <a:srgbClr val="898989"/>
                </a:solidFill>
                <a:cs typeface="Arial" charset="0"/>
              </a:rPr>
              <a:pPr/>
              <a:t>11</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457200" y="134938"/>
            <a:ext cx="8229600" cy="857250"/>
          </a:xfrm>
        </p:spPr>
        <p:txBody>
          <a:bodyPr/>
          <a:lstStyle/>
          <a:p>
            <a:r>
              <a:rPr lang="es-ES" u="sng" dirty="0">
                <a:solidFill>
                  <a:srgbClr val="1F497D"/>
                </a:solidFill>
                <a:latin typeface="Calibri" charset="0"/>
                <a:ea typeface="MS PGothic" charset="0"/>
              </a:rPr>
              <a:t>Tender </a:t>
            </a:r>
            <a:r>
              <a:rPr lang="es-ES" u="sng" dirty="0">
                <a:solidFill>
                  <a:srgbClr val="1F497D"/>
                </a:solidFill>
                <a:latin typeface="Calibri" charset="0"/>
                <a:ea typeface="MS PGothic" charset="0"/>
              </a:rPr>
              <a:t>(II)</a:t>
            </a:r>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1138238"/>
            <a:ext cx="4657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uadroTexto 3"/>
          <p:cNvSpPr txBox="1">
            <a:spLocks noChangeArrowheads="1"/>
          </p:cNvSpPr>
          <p:nvPr/>
        </p:nvSpPr>
        <p:spPr bwMode="auto">
          <a:xfrm>
            <a:off x="112713" y="938213"/>
            <a:ext cx="4249881" cy="41549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s-ES" sz="2400" u="sng" dirty="0" err="1">
                <a:solidFill>
                  <a:srgbClr val="1F497D"/>
                </a:solidFill>
              </a:rPr>
              <a:t>Financial</a:t>
            </a:r>
            <a:r>
              <a:rPr lang="es-ES" sz="2400" u="sng" dirty="0">
                <a:solidFill>
                  <a:srgbClr val="1F497D"/>
                </a:solidFill>
              </a:rPr>
              <a:t> </a:t>
            </a:r>
            <a:r>
              <a:rPr lang="es-ES" sz="2400" u="sng" dirty="0" err="1">
                <a:solidFill>
                  <a:srgbClr val="1F497D"/>
                </a:solidFill>
              </a:rPr>
              <a:t>arrangements</a:t>
            </a:r>
            <a:r>
              <a:rPr lang="es-ES" sz="2400" u="sng" dirty="0">
                <a:solidFill>
                  <a:srgbClr val="1F497D"/>
                </a:solidFill>
              </a:rPr>
              <a:t>:</a:t>
            </a:r>
          </a:p>
          <a:p>
            <a:pPr marL="342900" indent="-342900">
              <a:buFont typeface="Arial"/>
              <a:buChar char="•"/>
            </a:pPr>
            <a:r>
              <a:rPr lang="es-ES" sz="2400" dirty="0" err="1">
                <a:solidFill>
                  <a:srgbClr val="1F497D"/>
                </a:solidFill>
              </a:rPr>
              <a:t>Senior</a:t>
            </a:r>
            <a:r>
              <a:rPr lang="es-ES" sz="2400" dirty="0">
                <a:solidFill>
                  <a:srgbClr val="1F497D"/>
                </a:solidFill>
              </a:rPr>
              <a:t> and </a:t>
            </a:r>
            <a:r>
              <a:rPr lang="es-ES" sz="2400" dirty="0" err="1">
                <a:solidFill>
                  <a:srgbClr val="1F497D"/>
                </a:solidFill>
              </a:rPr>
              <a:t>subordinated</a:t>
            </a:r>
            <a:r>
              <a:rPr lang="es-ES" sz="2400" dirty="0">
                <a:solidFill>
                  <a:srgbClr val="1F497D"/>
                </a:solidFill>
              </a:rPr>
              <a:t> </a:t>
            </a:r>
            <a:r>
              <a:rPr lang="es-ES" sz="2400" dirty="0" err="1">
                <a:solidFill>
                  <a:srgbClr val="1F497D"/>
                </a:solidFill>
              </a:rPr>
              <a:t>debt</a:t>
            </a:r>
            <a:endParaRPr lang="es-ES" sz="2400" dirty="0">
              <a:solidFill>
                <a:srgbClr val="1F497D"/>
              </a:solidFill>
            </a:endParaRPr>
          </a:p>
          <a:p>
            <a:pPr marL="342900" indent="-342900">
              <a:buFont typeface="Arial"/>
              <a:buChar char="•"/>
            </a:pPr>
            <a:r>
              <a:rPr lang="es-ES" sz="2400" dirty="0" err="1" smtClean="0">
                <a:solidFill>
                  <a:srgbClr val="1F497D"/>
                </a:solidFill>
              </a:rPr>
              <a:t>Common</a:t>
            </a:r>
            <a:r>
              <a:rPr lang="es-ES" sz="2400" dirty="0" smtClean="0">
                <a:solidFill>
                  <a:srgbClr val="1F497D"/>
                </a:solidFill>
              </a:rPr>
              <a:t> </a:t>
            </a:r>
            <a:r>
              <a:rPr lang="es-ES" sz="2400" dirty="0" err="1">
                <a:solidFill>
                  <a:srgbClr val="1F497D"/>
                </a:solidFill>
              </a:rPr>
              <a:t>terms</a:t>
            </a:r>
            <a:endParaRPr lang="es-ES" sz="2400" dirty="0">
              <a:solidFill>
                <a:srgbClr val="1F497D"/>
              </a:solidFill>
            </a:endParaRPr>
          </a:p>
          <a:p>
            <a:pPr marL="342900" indent="-342900">
              <a:buFont typeface="Arial"/>
              <a:buChar char="•"/>
            </a:pPr>
            <a:r>
              <a:rPr lang="es-ES" sz="2400" dirty="0" err="1" smtClean="0">
                <a:solidFill>
                  <a:srgbClr val="1F497D"/>
                </a:solidFill>
              </a:rPr>
              <a:t>Shareholders</a:t>
            </a:r>
            <a:endParaRPr lang="es-ES" sz="2400" dirty="0">
              <a:solidFill>
                <a:srgbClr val="1F497D"/>
              </a:solidFill>
            </a:endParaRPr>
          </a:p>
          <a:p>
            <a:pPr marL="342900" indent="-342900">
              <a:buFont typeface="Arial"/>
              <a:buChar char="•"/>
            </a:pPr>
            <a:r>
              <a:rPr lang="es-ES" sz="2400" dirty="0" err="1">
                <a:solidFill>
                  <a:srgbClr val="1F497D"/>
                </a:solidFill>
              </a:rPr>
              <a:t>With</a:t>
            </a:r>
            <a:r>
              <a:rPr lang="es-ES" sz="2400" dirty="0">
                <a:solidFill>
                  <a:srgbClr val="1F497D"/>
                </a:solidFill>
              </a:rPr>
              <a:t> </a:t>
            </a:r>
            <a:r>
              <a:rPr lang="es-ES" sz="2400" dirty="0" err="1" smtClean="0">
                <a:solidFill>
                  <a:srgbClr val="1F497D"/>
                </a:solidFill>
              </a:rPr>
              <a:t>financers</a:t>
            </a:r>
            <a:endParaRPr lang="es-ES" sz="2400" dirty="0">
              <a:solidFill>
                <a:srgbClr val="1F497D"/>
              </a:solidFill>
            </a:endParaRPr>
          </a:p>
          <a:p>
            <a:r>
              <a:rPr lang="es-ES" sz="2400" dirty="0">
                <a:solidFill>
                  <a:srgbClr val="1F497D"/>
                </a:solidFill>
              </a:rPr>
              <a:t>     (</a:t>
            </a:r>
            <a:r>
              <a:rPr lang="es-ES" sz="2400" dirty="0" err="1">
                <a:solidFill>
                  <a:srgbClr val="1F497D"/>
                </a:solidFill>
              </a:rPr>
              <a:t>step</a:t>
            </a:r>
            <a:r>
              <a:rPr lang="es-ES" sz="2400" dirty="0">
                <a:solidFill>
                  <a:srgbClr val="1F497D"/>
                </a:solidFill>
              </a:rPr>
              <a:t>-in </a:t>
            </a:r>
            <a:r>
              <a:rPr lang="es-ES" sz="2400" dirty="0" err="1">
                <a:solidFill>
                  <a:srgbClr val="1F497D"/>
                </a:solidFill>
              </a:rPr>
              <a:t>clauses</a:t>
            </a:r>
            <a:r>
              <a:rPr lang="es-ES" sz="2400" dirty="0">
                <a:solidFill>
                  <a:srgbClr val="1F497D"/>
                </a:solidFill>
              </a:rPr>
              <a:t>)</a:t>
            </a:r>
          </a:p>
          <a:p>
            <a:pPr marL="342900" indent="-342900">
              <a:buFont typeface="Arial"/>
              <a:buChar char="•"/>
            </a:pPr>
            <a:r>
              <a:rPr lang="es-ES" sz="2400" dirty="0" err="1">
                <a:solidFill>
                  <a:srgbClr val="1F497D"/>
                </a:solidFill>
              </a:rPr>
              <a:t>Accounts</a:t>
            </a:r>
            <a:r>
              <a:rPr lang="es-ES" sz="2400" dirty="0">
                <a:solidFill>
                  <a:srgbClr val="1F497D"/>
                </a:solidFill>
              </a:rPr>
              <a:t> (</a:t>
            </a:r>
            <a:r>
              <a:rPr lang="es-ES" sz="2400" dirty="0" err="1">
                <a:solidFill>
                  <a:srgbClr val="1F497D"/>
                </a:solidFill>
              </a:rPr>
              <a:t>screw</a:t>
            </a:r>
            <a:r>
              <a:rPr lang="es-ES" sz="2400" dirty="0">
                <a:solidFill>
                  <a:srgbClr val="1F497D"/>
                </a:solidFill>
              </a:rPr>
              <a:t> </a:t>
            </a:r>
            <a:r>
              <a:rPr lang="es-ES" sz="2400" dirty="0" err="1">
                <a:solidFill>
                  <a:srgbClr val="1F497D"/>
                </a:solidFill>
              </a:rPr>
              <a:t>account</a:t>
            </a:r>
            <a:r>
              <a:rPr lang="es-ES" sz="2400" dirty="0">
                <a:solidFill>
                  <a:srgbClr val="1F497D"/>
                </a:solidFill>
              </a:rPr>
              <a:t>)</a:t>
            </a:r>
          </a:p>
          <a:p>
            <a:pPr marL="342900" indent="-342900">
              <a:buFont typeface="Arial"/>
              <a:buChar char="•"/>
            </a:pPr>
            <a:r>
              <a:rPr lang="es-ES" sz="2400" dirty="0" err="1">
                <a:solidFill>
                  <a:srgbClr val="1F497D"/>
                </a:solidFill>
              </a:rPr>
              <a:t>H</a:t>
            </a:r>
            <a:r>
              <a:rPr lang="es-ES" sz="2400" dirty="0" err="1" smtClean="0">
                <a:solidFill>
                  <a:srgbClr val="1F497D"/>
                </a:solidFill>
              </a:rPr>
              <a:t>edge</a:t>
            </a:r>
            <a:r>
              <a:rPr lang="es-ES" sz="2400" dirty="0" smtClean="0">
                <a:solidFill>
                  <a:srgbClr val="1F497D"/>
                </a:solidFill>
              </a:rPr>
              <a:t> </a:t>
            </a:r>
            <a:r>
              <a:rPr lang="es-ES" sz="2400" dirty="0">
                <a:solidFill>
                  <a:srgbClr val="1F497D"/>
                </a:solidFill>
              </a:rPr>
              <a:t>(</a:t>
            </a:r>
            <a:r>
              <a:rPr lang="es-ES" sz="2400" dirty="0" err="1">
                <a:solidFill>
                  <a:srgbClr val="1F497D"/>
                </a:solidFill>
              </a:rPr>
              <a:t>forex</a:t>
            </a:r>
            <a:r>
              <a:rPr lang="es-ES" sz="2400" dirty="0">
                <a:solidFill>
                  <a:srgbClr val="1F497D"/>
                </a:solidFill>
              </a:rPr>
              <a:t>)</a:t>
            </a:r>
          </a:p>
          <a:p>
            <a:pPr marL="342900" indent="-342900">
              <a:buFont typeface="Arial"/>
              <a:buChar char="•"/>
            </a:pPr>
            <a:r>
              <a:rPr lang="es-ES" sz="2400" dirty="0" smtClean="0">
                <a:solidFill>
                  <a:srgbClr val="1F497D"/>
                </a:solidFill>
              </a:rPr>
              <a:t>Holding </a:t>
            </a:r>
            <a:r>
              <a:rPr lang="es-ES" sz="2400" dirty="0" err="1" smtClean="0">
                <a:solidFill>
                  <a:srgbClr val="1F497D"/>
                </a:solidFill>
              </a:rPr>
              <a:t>guarantees</a:t>
            </a:r>
            <a:endParaRPr lang="es-ES" sz="2400" dirty="0">
              <a:solidFill>
                <a:srgbClr val="1F497D"/>
              </a:solidFill>
            </a:endParaRPr>
          </a:p>
          <a:p>
            <a:pPr marL="342900" indent="-342900">
              <a:buFont typeface="Arial"/>
              <a:buChar char="•"/>
            </a:pPr>
            <a:r>
              <a:rPr lang="es-ES" sz="2400" dirty="0" err="1">
                <a:solidFill>
                  <a:srgbClr val="1F497D"/>
                </a:solidFill>
              </a:rPr>
              <a:t>Consortium</a:t>
            </a:r>
            <a:r>
              <a:rPr lang="es-ES" sz="2400" dirty="0">
                <a:solidFill>
                  <a:srgbClr val="1F497D"/>
                </a:solidFill>
              </a:rPr>
              <a:t> </a:t>
            </a:r>
            <a:r>
              <a:rPr lang="es-ES" sz="2400" dirty="0" err="1" smtClean="0">
                <a:solidFill>
                  <a:srgbClr val="1F497D"/>
                </a:solidFill>
              </a:rPr>
              <a:t>members</a:t>
            </a:r>
            <a:r>
              <a:rPr lang="es-ES" sz="2400" dirty="0" smtClean="0">
                <a:solidFill>
                  <a:srgbClr val="1F497D"/>
                </a:solidFill>
              </a:rPr>
              <a:t> </a:t>
            </a:r>
          </a:p>
          <a:p>
            <a:r>
              <a:rPr lang="es-ES" sz="2400" dirty="0">
                <a:solidFill>
                  <a:srgbClr val="1F497D"/>
                </a:solidFill>
              </a:rPr>
              <a:t> </a:t>
            </a:r>
            <a:r>
              <a:rPr lang="es-ES" sz="2400" dirty="0" smtClean="0">
                <a:solidFill>
                  <a:srgbClr val="1F497D"/>
                </a:solidFill>
              </a:rPr>
              <a:t>    </a:t>
            </a:r>
            <a:r>
              <a:rPr lang="es-ES" sz="2400" dirty="0" err="1" smtClean="0">
                <a:solidFill>
                  <a:srgbClr val="1F497D"/>
                </a:solidFill>
              </a:rPr>
              <a:t>guarantees</a:t>
            </a:r>
            <a:r>
              <a:rPr lang="es-ES" sz="2400" dirty="0" smtClean="0">
                <a:solidFill>
                  <a:srgbClr val="1F497D"/>
                </a:solidFill>
              </a:rPr>
              <a:t> (</a:t>
            </a:r>
            <a:r>
              <a:rPr lang="es-ES" sz="2400" dirty="0" err="1">
                <a:solidFill>
                  <a:srgbClr val="1F497D"/>
                </a:solidFill>
              </a:rPr>
              <a:t>Solidarity</a:t>
            </a:r>
            <a:r>
              <a:rPr lang="es-ES" sz="2400" dirty="0">
                <a:solidFill>
                  <a:srgbClr val="1F497D"/>
                </a:solidFill>
              </a:rPr>
              <a:t>)</a:t>
            </a:r>
            <a:endParaRPr lang="es-ES" sz="2400" dirty="0">
              <a:solidFill>
                <a:srgbClr val="1F497D"/>
              </a:solidFill>
            </a:endParaRPr>
          </a:p>
        </p:txBody>
      </p:sp>
      <p:sp>
        <p:nvSpPr>
          <p:cNvPr id="14341"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E7959E12-F7F0-BC42-A239-7F2840644398}" type="slidenum">
              <a:rPr lang="en-US" sz="1200">
                <a:solidFill>
                  <a:srgbClr val="898989"/>
                </a:solidFill>
                <a:cs typeface="Arial" charset="0"/>
              </a:rPr>
              <a:pPr/>
              <a:t>12</a:t>
            </a:fld>
            <a:endParaRPr lang="en-US" sz="1200" dirty="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es-ES" u="sng" dirty="0" err="1" smtClean="0">
                <a:solidFill>
                  <a:srgbClr val="1F497D"/>
                </a:solidFill>
                <a:latin typeface="Calibri" charset="0"/>
                <a:ea typeface="MS PGothic" charset="0"/>
              </a:rPr>
              <a:t>Advantages</a:t>
            </a:r>
            <a:endParaRPr lang="es-ES" u="sng" dirty="0">
              <a:solidFill>
                <a:srgbClr val="1F497D"/>
              </a:solidFill>
              <a:latin typeface="Calibri" charset="0"/>
              <a:ea typeface="MS PGothic" charset="0"/>
            </a:endParaRPr>
          </a:p>
        </p:txBody>
      </p:sp>
      <p:sp>
        <p:nvSpPr>
          <p:cNvPr id="15363" name="Marcador de contenido 2"/>
          <p:cNvSpPr>
            <a:spLocks noGrp="1"/>
          </p:cNvSpPr>
          <p:nvPr>
            <p:ph idx="1"/>
          </p:nvPr>
        </p:nvSpPr>
        <p:spPr>
          <a:xfrm>
            <a:off x="457200" y="1057275"/>
            <a:ext cx="8229600" cy="3394075"/>
          </a:xfrm>
        </p:spPr>
        <p:txBody>
          <a:bodyPr/>
          <a:lstStyle/>
          <a:p>
            <a:r>
              <a:rPr lang="es-ES" sz="2400" dirty="0" err="1" smtClean="0">
                <a:solidFill>
                  <a:srgbClr val="1F497D"/>
                </a:solidFill>
                <a:latin typeface="Calibri" charset="0"/>
                <a:ea typeface="MS PGothic" charset="0"/>
              </a:rPr>
              <a:t>Combined</a:t>
            </a:r>
            <a:r>
              <a:rPr lang="es-ES" sz="2400" dirty="0" smtClean="0">
                <a:solidFill>
                  <a:srgbClr val="1F497D"/>
                </a:solidFill>
                <a:latin typeface="Calibri" charset="0"/>
                <a:ea typeface="MS PGothic" charset="0"/>
              </a:rPr>
              <a:t> </a:t>
            </a:r>
            <a:r>
              <a:rPr lang="es-ES" sz="2400" dirty="0" err="1" smtClean="0">
                <a:solidFill>
                  <a:srgbClr val="1F497D"/>
                </a:solidFill>
                <a:latin typeface="Calibri" charset="0"/>
                <a:ea typeface="MS PGothic" charset="0"/>
              </a:rPr>
              <a:t>services</a:t>
            </a:r>
            <a:r>
              <a:rPr lang="es-ES" sz="2400" dirty="0" smtClean="0">
                <a:solidFill>
                  <a:srgbClr val="1F497D"/>
                </a:solidFill>
                <a:latin typeface="Calibri" charset="0"/>
                <a:ea typeface="MS PGothic" charset="0"/>
              </a:rPr>
              <a:t> in </a:t>
            </a:r>
            <a:r>
              <a:rPr lang="es-ES" sz="2400" dirty="0">
                <a:solidFill>
                  <a:srgbClr val="1F497D"/>
                </a:solidFill>
                <a:latin typeface="Calibri" charset="0"/>
                <a:ea typeface="MS PGothic" charset="0"/>
              </a:rPr>
              <a:t>a single </a:t>
            </a:r>
            <a:r>
              <a:rPr lang="es-ES" sz="2400" dirty="0" err="1">
                <a:solidFill>
                  <a:srgbClr val="1F497D"/>
                </a:solidFill>
                <a:latin typeface="Calibri" charset="0"/>
                <a:ea typeface="MS PGothic" charset="0"/>
              </a:rPr>
              <a:t>contract</a:t>
            </a:r>
            <a:r>
              <a:rPr lang="es-ES" sz="2400" dirty="0">
                <a:solidFill>
                  <a:srgbClr val="1F497D"/>
                </a:solidFill>
                <a:latin typeface="Calibri" charset="0"/>
                <a:ea typeface="MS PGothic" charset="0"/>
              </a:rPr>
              <a:t> and a single </a:t>
            </a:r>
            <a:r>
              <a:rPr lang="es-ES" sz="2400" dirty="0" err="1">
                <a:solidFill>
                  <a:srgbClr val="1F497D"/>
                </a:solidFill>
                <a:latin typeface="Calibri" charset="0"/>
                <a:ea typeface="MS PGothic" charset="0"/>
              </a:rPr>
              <a:t>private</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entity</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or</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consortium</a:t>
            </a:r>
            <a:r>
              <a:rPr lang="es-ES" sz="2400" dirty="0">
                <a:solidFill>
                  <a:srgbClr val="1F497D"/>
                </a:solidFill>
                <a:latin typeface="Calibri" charset="0"/>
                <a:ea typeface="MS PGothic" charset="0"/>
              </a:rPr>
              <a:t>.</a:t>
            </a:r>
          </a:p>
          <a:p>
            <a:r>
              <a:rPr lang="es-ES" sz="2400" dirty="0">
                <a:solidFill>
                  <a:srgbClr val="1F497D"/>
                </a:solidFill>
                <a:latin typeface="Calibri" charset="0"/>
                <a:ea typeface="MS PGothic" charset="0"/>
              </a:rPr>
              <a:t>Clear </a:t>
            </a:r>
            <a:r>
              <a:rPr lang="es-ES" sz="2400" dirty="0" err="1">
                <a:solidFill>
                  <a:srgbClr val="1F497D"/>
                </a:solidFill>
                <a:latin typeface="Calibri" charset="0"/>
                <a:ea typeface="MS PGothic" charset="0"/>
              </a:rPr>
              <a:t>levels</a:t>
            </a:r>
            <a:r>
              <a:rPr lang="es-ES" sz="2400" dirty="0">
                <a:solidFill>
                  <a:srgbClr val="1F497D"/>
                </a:solidFill>
                <a:latin typeface="Calibri" charset="0"/>
                <a:ea typeface="MS PGothic" charset="0"/>
              </a:rPr>
              <a:t> of </a:t>
            </a:r>
            <a:r>
              <a:rPr lang="es-ES" sz="2400" dirty="0" err="1">
                <a:solidFill>
                  <a:srgbClr val="1F497D"/>
                </a:solidFill>
                <a:latin typeface="Calibri" charset="0"/>
                <a:ea typeface="MS PGothic" charset="0"/>
              </a:rPr>
              <a:t>accountability</a:t>
            </a:r>
            <a:r>
              <a:rPr lang="es-ES" sz="2400" dirty="0">
                <a:solidFill>
                  <a:srgbClr val="1F497D"/>
                </a:solidFill>
                <a:latin typeface="Calibri" charset="0"/>
                <a:ea typeface="MS PGothic" charset="0"/>
              </a:rPr>
              <a:t> and </a:t>
            </a:r>
            <a:r>
              <a:rPr lang="es-ES" sz="2400" dirty="0" err="1">
                <a:solidFill>
                  <a:srgbClr val="1F497D"/>
                </a:solidFill>
                <a:latin typeface="Calibri" charset="0"/>
                <a:ea typeface="MS PGothic" charset="0"/>
              </a:rPr>
              <a:t>transparency</a:t>
            </a:r>
            <a:r>
              <a:rPr lang="es-ES" sz="2400" dirty="0">
                <a:solidFill>
                  <a:srgbClr val="1F497D"/>
                </a:solidFill>
                <a:latin typeface="Calibri" charset="0"/>
                <a:ea typeface="MS PGothic" charset="0"/>
              </a:rPr>
              <a:t>.</a:t>
            </a:r>
          </a:p>
          <a:p>
            <a:r>
              <a:rPr lang="es-ES" sz="2400" dirty="0" err="1" smtClean="0">
                <a:solidFill>
                  <a:srgbClr val="1F497D"/>
                </a:solidFill>
                <a:latin typeface="Calibri" charset="0"/>
                <a:ea typeface="MS PGothic" charset="0"/>
              </a:rPr>
              <a:t>Financing</a:t>
            </a:r>
            <a:r>
              <a:rPr lang="es-ES" sz="2400" dirty="0" smtClean="0">
                <a:solidFill>
                  <a:srgbClr val="1F497D"/>
                </a:solidFill>
                <a:latin typeface="Calibri" charset="0"/>
                <a:ea typeface="MS PGothic" charset="0"/>
              </a:rPr>
              <a:t> </a:t>
            </a:r>
            <a:r>
              <a:rPr lang="es-ES" sz="2400" dirty="0" err="1" smtClean="0">
                <a:solidFill>
                  <a:srgbClr val="1F497D"/>
                </a:solidFill>
                <a:latin typeface="Calibri" charset="0"/>
                <a:ea typeface="MS PGothic" charset="0"/>
              </a:rPr>
              <a:t>according</a:t>
            </a:r>
            <a:r>
              <a:rPr lang="es-ES" sz="2400" dirty="0" smtClean="0">
                <a:solidFill>
                  <a:srgbClr val="1F497D"/>
                </a:solidFill>
                <a:latin typeface="Calibri" charset="0"/>
                <a:ea typeface="MS PGothic" charset="0"/>
              </a:rPr>
              <a:t> </a:t>
            </a:r>
            <a:r>
              <a:rPr lang="es-ES" sz="2400" dirty="0" err="1">
                <a:solidFill>
                  <a:srgbClr val="1F497D"/>
                </a:solidFill>
                <a:latin typeface="Calibri" charset="0"/>
                <a:ea typeface="MS PGothic" charset="0"/>
              </a:rPr>
              <a:t>to</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the</a:t>
            </a:r>
            <a:r>
              <a:rPr lang="es-ES" sz="2400" dirty="0">
                <a:solidFill>
                  <a:srgbClr val="1F497D"/>
                </a:solidFill>
                <a:latin typeface="Calibri" charset="0"/>
                <a:ea typeface="MS PGothic" charset="0"/>
              </a:rPr>
              <a:t> </a:t>
            </a:r>
            <a:r>
              <a:rPr lang="es-ES" sz="2400" dirty="0" err="1" smtClean="0">
                <a:solidFill>
                  <a:srgbClr val="1F497D"/>
                </a:solidFill>
                <a:latin typeface="Calibri" charset="0"/>
                <a:ea typeface="MS PGothic" charset="0"/>
              </a:rPr>
              <a:t>project</a:t>
            </a:r>
            <a:r>
              <a:rPr lang="es-ES" sz="2400" dirty="0" smtClean="0">
                <a:solidFill>
                  <a:srgbClr val="1F497D"/>
                </a:solidFill>
                <a:latin typeface="Calibri" charset="0"/>
                <a:ea typeface="MS PGothic" charset="0"/>
              </a:rPr>
              <a:t>.</a:t>
            </a:r>
            <a:endParaRPr lang="es-ES" sz="2400" dirty="0">
              <a:solidFill>
                <a:srgbClr val="1F497D"/>
              </a:solidFill>
              <a:latin typeface="Calibri" charset="0"/>
              <a:ea typeface="MS PGothic" charset="0"/>
            </a:endParaRPr>
          </a:p>
          <a:p>
            <a:r>
              <a:rPr lang="es-ES" sz="2400" dirty="0" err="1">
                <a:solidFill>
                  <a:srgbClr val="1F497D"/>
                </a:solidFill>
                <a:latin typeface="Calibri" charset="0"/>
                <a:ea typeface="MS PGothic" charset="0"/>
              </a:rPr>
              <a:t>Risk</a:t>
            </a:r>
            <a:r>
              <a:rPr lang="es-ES" sz="2400" dirty="0">
                <a:solidFill>
                  <a:srgbClr val="1F497D"/>
                </a:solidFill>
                <a:latin typeface="Calibri" charset="0"/>
                <a:ea typeface="MS PGothic" charset="0"/>
              </a:rPr>
              <a:t> </a:t>
            </a:r>
            <a:r>
              <a:rPr lang="es-ES" sz="2400" dirty="0" smtClean="0">
                <a:solidFill>
                  <a:srgbClr val="1F497D"/>
                </a:solidFill>
                <a:latin typeface="Calibri" charset="0"/>
                <a:ea typeface="MS PGothic" charset="0"/>
              </a:rPr>
              <a:t>and </a:t>
            </a:r>
            <a:r>
              <a:rPr lang="es-ES" sz="2400" dirty="0" err="1" smtClean="0">
                <a:solidFill>
                  <a:srgbClr val="1F497D"/>
                </a:solidFill>
                <a:latin typeface="Calibri" charset="0"/>
                <a:ea typeface="MS PGothic" charset="0"/>
              </a:rPr>
              <a:t>capacity</a:t>
            </a:r>
            <a:r>
              <a:rPr lang="es-ES" sz="2400" dirty="0" smtClean="0">
                <a:solidFill>
                  <a:srgbClr val="1F497D"/>
                </a:solidFill>
                <a:latin typeface="Calibri" charset="0"/>
                <a:ea typeface="MS PGothic" charset="0"/>
              </a:rPr>
              <a:t> </a:t>
            </a:r>
            <a:r>
              <a:rPr lang="es-ES" sz="2400" dirty="0" err="1" smtClean="0">
                <a:solidFill>
                  <a:srgbClr val="1F497D"/>
                </a:solidFill>
                <a:latin typeface="Calibri" charset="0"/>
                <a:ea typeface="MS PGothic" charset="0"/>
              </a:rPr>
              <a:t>sharing</a:t>
            </a:r>
            <a:r>
              <a:rPr lang="es-ES" sz="2400" dirty="0" smtClean="0">
                <a:solidFill>
                  <a:srgbClr val="1F497D"/>
                </a:solidFill>
                <a:latin typeface="Calibri" charset="0"/>
                <a:ea typeface="MS PGothic" charset="0"/>
              </a:rPr>
              <a:t>.</a:t>
            </a:r>
            <a:endParaRPr lang="es-ES" sz="2400" dirty="0">
              <a:solidFill>
                <a:srgbClr val="1F497D"/>
              </a:solidFill>
              <a:latin typeface="Calibri" charset="0"/>
              <a:ea typeface="MS PGothic" charset="0"/>
            </a:endParaRPr>
          </a:p>
          <a:p>
            <a:r>
              <a:rPr lang="es-ES" sz="2400" dirty="0">
                <a:solidFill>
                  <a:srgbClr val="1F497D"/>
                </a:solidFill>
                <a:latin typeface="Calibri" charset="0"/>
                <a:ea typeface="MS PGothic" charset="0"/>
              </a:rPr>
              <a:t>VFM (LSE / Arthur Andersen (2000) </a:t>
            </a:r>
            <a:r>
              <a:rPr lang="es-ES" sz="2400" dirty="0" err="1">
                <a:solidFill>
                  <a:srgbClr val="1F497D"/>
                </a:solidFill>
                <a:latin typeface="Calibri" charset="0"/>
                <a:ea typeface="MS PGothic" charset="0"/>
              </a:rPr>
              <a:t>Partnership</a:t>
            </a:r>
            <a:r>
              <a:rPr lang="es-ES" sz="2400" dirty="0">
                <a:solidFill>
                  <a:srgbClr val="1F497D"/>
                </a:solidFill>
                <a:latin typeface="Calibri" charset="0"/>
                <a:ea typeface="MS PGothic" charset="0"/>
              </a:rPr>
              <a:t> Victoria (2004), </a:t>
            </a:r>
            <a:r>
              <a:rPr lang="es-ES" sz="2400" dirty="0" err="1">
                <a:solidFill>
                  <a:srgbClr val="1F497D"/>
                </a:solidFill>
                <a:latin typeface="Calibri" charset="0"/>
                <a:ea typeface="MS PGothic" charset="0"/>
              </a:rPr>
              <a:t>Sachs</a:t>
            </a:r>
            <a:r>
              <a:rPr lang="es-ES" sz="2400" dirty="0">
                <a:solidFill>
                  <a:srgbClr val="1F497D"/>
                </a:solidFill>
                <a:latin typeface="Calibri" charset="0"/>
                <a:ea typeface="MS PGothic" charset="0"/>
              </a:rPr>
              <a:t> (2005)</a:t>
            </a:r>
          </a:p>
          <a:p>
            <a:r>
              <a:rPr lang="es-ES" sz="2400" dirty="0" err="1" smtClean="0">
                <a:solidFill>
                  <a:srgbClr val="1F497D"/>
                </a:solidFill>
                <a:latin typeface="Calibri" charset="0"/>
                <a:ea typeface="MS PGothic" charset="0"/>
              </a:rPr>
              <a:t>On</a:t>
            </a:r>
            <a:r>
              <a:rPr lang="es-ES" sz="2400" dirty="0" smtClean="0">
                <a:solidFill>
                  <a:srgbClr val="1F497D"/>
                </a:solidFill>
                <a:latin typeface="Calibri" charset="0"/>
                <a:ea typeface="MS PGothic" charset="0"/>
              </a:rPr>
              <a:t> time and </a:t>
            </a:r>
            <a:r>
              <a:rPr lang="es-ES" sz="2400" dirty="0" err="1" smtClean="0">
                <a:solidFill>
                  <a:srgbClr val="1F497D"/>
                </a:solidFill>
                <a:latin typeface="Calibri" charset="0"/>
                <a:ea typeface="MS PGothic" charset="0"/>
              </a:rPr>
              <a:t>less</a:t>
            </a:r>
            <a:r>
              <a:rPr lang="es-ES" sz="2400" dirty="0" smtClean="0">
                <a:solidFill>
                  <a:srgbClr val="1F497D"/>
                </a:solidFill>
                <a:latin typeface="Calibri" charset="0"/>
                <a:ea typeface="MS PGothic" charset="0"/>
              </a:rPr>
              <a:t> </a:t>
            </a:r>
            <a:r>
              <a:rPr lang="es-ES" sz="2400" dirty="0" err="1" smtClean="0">
                <a:solidFill>
                  <a:srgbClr val="1F497D"/>
                </a:solidFill>
                <a:latin typeface="Calibri" charset="0"/>
                <a:ea typeface="MS PGothic" charset="0"/>
              </a:rPr>
              <a:t>cost</a:t>
            </a:r>
            <a:r>
              <a:rPr lang="es-ES" sz="2400" dirty="0" smtClean="0">
                <a:solidFill>
                  <a:srgbClr val="1F497D"/>
                </a:solidFill>
                <a:latin typeface="Calibri" charset="0"/>
                <a:ea typeface="MS PGothic" charset="0"/>
              </a:rPr>
              <a:t> </a:t>
            </a:r>
            <a:r>
              <a:rPr lang="es-ES" sz="2400" dirty="0" err="1">
                <a:solidFill>
                  <a:srgbClr val="1F497D"/>
                </a:solidFill>
                <a:latin typeface="Calibri" charset="0"/>
                <a:ea typeface="MS PGothic" charset="0"/>
              </a:rPr>
              <a:t>overruns</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Mott</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MacDonald</a:t>
            </a:r>
            <a:r>
              <a:rPr lang="es-ES" sz="2400" dirty="0">
                <a:solidFill>
                  <a:srgbClr val="1F497D"/>
                </a:solidFill>
                <a:latin typeface="Calibri" charset="0"/>
                <a:ea typeface="MS PGothic" charset="0"/>
              </a:rPr>
              <a:t> (2002), HM </a:t>
            </a:r>
            <a:r>
              <a:rPr lang="es-ES" sz="2400" dirty="0" err="1">
                <a:solidFill>
                  <a:srgbClr val="1F497D"/>
                </a:solidFill>
                <a:latin typeface="Calibri" charset="0"/>
                <a:ea typeface="MS PGothic" charset="0"/>
              </a:rPr>
              <a:t>Treasury</a:t>
            </a:r>
            <a:r>
              <a:rPr lang="es-ES" sz="2400" dirty="0">
                <a:solidFill>
                  <a:srgbClr val="1F497D"/>
                </a:solidFill>
                <a:latin typeface="Calibri" charset="0"/>
                <a:ea typeface="MS PGothic" charset="0"/>
              </a:rPr>
              <a:t> (2003), Thomson (2005 </a:t>
            </a:r>
            <a:r>
              <a:rPr lang="es-ES" sz="2400" dirty="0" err="1">
                <a:solidFill>
                  <a:srgbClr val="1F497D"/>
                </a:solidFill>
                <a:latin typeface="Calibri" charset="0"/>
                <a:ea typeface="MS PGothic" charset="0"/>
              </a:rPr>
              <a:t>for</a:t>
            </a:r>
            <a:r>
              <a:rPr lang="es-ES" sz="2400" dirty="0">
                <a:solidFill>
                  <a:srgbClr val="1F497D"/>
                </a:solidFill>
                <a:latin typeface="Calibri" charset="0"/>
                <a:ea typeface="MS PGothic" charset="0"/>
              </a:rPr>
              <a:t> </a:t>
            </a:r>
            <a:r>
              <a:rPr lang="es-ES" sz="2400" dirty="0" err="1">
                <a:solidFill>
                  <a:srgbClr val="1F497D"/>
                </a:solidFill>
                <a:latin typeface="Calibri" charset="0"/>
                <a:ea typeface="MS PGothic" charset="0"/>
              </a:rPr>
              <a:t>the</a:t>
            </a:r>
            <a:r>
              <a:rPr lang="es-ES" sz="2400" dirty="0">
                <a:solidFill>
                  <a:srgbClr val="1F497D"/>
                </a:solidFill>
                <a:latin typeface="Calibri" charset="0"/>
                <a:ea typeface="MS PGothic" charset="0"/>
              </a:rPr>
              <a:t> EIB)</a:t>
            </a:r>
            <a:r>
              <a:rPr lang="es-ES" sz="2400" dirty="0" smtClean="0">
                <a:solidFill>
                  <a:srgbClr val="1F497D"/>
                </a:solidFill>
                <a:latin typeface="Calibri" charset="0"/>
                <a:ea typeface="MS PGothic" charset="0"/>
              </a:rPr>
              <a:t>).</a:t>
            </a:r>
            <a:endParaRPr lang="es-ES" sz="2400" dirty="0">
              <a:solidFill>
                <a:srgbClr val="1F497D"/>
              </a:solidFill>
              <a:latin typeface="Calibri" charset="0"/>
              <a:ea typeface="MS PGothic" charset="0"/>
            </a:endParaRPr>
          </a:p>
          <a:p>
            <a:endParaRPr lang="es-ES" dirty="0">
              <a:solidFill>
                <a:srgbClr val="1F497D"/>
              </a:solidFill>
              <a:latin typeface="Calibri" charset="0"/>
              <a:ea typeface="MS PGothic" charset="0"/>
            </a:endParaRPr>
          </a:p>
        </p:txBody>
      </p:sp>
      <p:sp>
        <p:nvSpPr>
          <p:cNvPr id="15364"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E78966E1-A93E-4242-B24F-E810EC00A34F}" type="slidenum">
              <a:rPr lang="en-US" sz="1200">
                <a:solidFill>
                  <a:srgbClr val="898989"/>
                </a:solidFill>
                <a:cs typeface="Arial" charset="0"/>
              </a:rPr>
              <a:pPr/>
              <a:t>13</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457200" y="111125"/>
            <a:ext cx="8229600" cy="857250"/>
          </a:xfrm>
        </p:spPr>
        <p:txBody>
          <a:bodyPr/>
          <a:lstStyle/>
          <a:p>
            <a:r>
              <a:rPr lang="es-ES" u="sng" dirty="0" err="1" smtClean="0">
                <a:solidFill>
                  <a:srgbClr val="1F497D"/>
                </a:solidFill>
                <a:latin typeface="Calibri" charset="0"/>
                <a:ea typeface="MS PGothic" charset="0"/>
              </a:rPr>
              <a:t>Precautions</a:t>
            </a:r>
            <a:endParaRPr lang="es-ES" u="sng" dirty="0">
              <a:solidFill>
                <a:srgbClr val="1F497D"/>
              </a:solidFill>
              <a:latin typeface="Calibri" charset="0"/>
              <a:ea typeface="MS PGothic" charset="0"/>
            </a:endParaRPr>
          </a:p>
        </p:txBody>
      </p:sp>
      <p:sp>
        <p:nvSpPr>
          <p:cNvPr id="16387" name="Marcador de contenido 2"/>
          <p:cNvSpPr>
            <a:spLocks noGrp="1"/>
          </p:cNvSpPr>
          <p:nvPr>
            <p:ph idx="1"/>
          </p:nvPr>
        </p:nvSpPr>
        <p:spPr>
          <a:xfrm>
            <a:off x="457200" y="879475"/>
            <a:ext cx="8229600" cy="3394075"/>
          </a:xfrm>
        </p:spPr>
        <p:txBody>
          <a:bodyPr/>
          <a:lstStyle/>
          <a:p>
            <a:r>
              <a:rPr lang="es-ES" sz="2000" dirty="0">
                <a:solidFill>
                  <a:srgbClr val="1F497D"/>
                </a:solidFill>
                <a:latin typeface="Calibri" charset="0"/>
                <a:ea typeface="MS PGothic" charset="0"/>
              </a:rPr>
              <a:t>More </a:t>
            </a:r>
            <a:r>
              <a:rPr lang="es-ES" sz="2000" dirty="0" err="1">
                <a:solidFill>
                  <a:srgbClr val="1F497D"/>
                </a:solidFill>
                <a:latin typeface="Calibri" charset="0"/>
                <a:ea typeface="MS PGothic" charset="0"/>
              </a:rPr>
              <a:t>complicated</a:t>
            </a:r>
            <a:r>
              <a:rPr lang="es-ES" sz="2000" dirty="0">
                <a:solidFill>
                  <a:srgbClr val="1F497D"/>
                </a:solidFill>
                <a:latin typeface="Calibri" charset="0"/>
                <a:ea typeface="MS PGothic" charset="0"/>
              </a:rPr>
              <a:t> </a:t>
            </a:r>
            <a:r>
              <a:rPr lang="es-ES" sz="2000" dirty="0" err="1" smtClean="0">
                <a:solidFill>
                  <a:srgbClr val="1F497D"/>
                </a:solidFill>
                <a:latin typeface="Calibri" charset="0"/>
                <a:ea typeface="MS PGothic" charset="0"/>
              </a:rPr>
              <a:t>structuring</a:t>
            </a:r>
            <a:r>
              <a:rPr lang="es-ES" sz="2000" dirty="0" smtClean="0">
                <a:solidFill>
                  <a:srgbClr val="1F497D"/>
                </a:solidFill>
                <a:latin typeface="Calibri" charset="0"/>
                <a:ea typeface="MS PGothic" charset="0"/>
              </a:rPr>
              <a:t> </a:t>
            </a:r>
            <a:r>
              <a:rPr lang="es-ES" sz="2000" dirty="0" err="1">
                <a:solidFill>
                  <a:srgbClr val="1F497D"/>
                </a:solidFill>
                <a:latin typeface="Calibri" charset="0"/>
                <a:ea typeface="MS PGothic" charset="0"/>
              </a:rPr>
              <a:t>requires</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appropriate</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institutional</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capacity</a:t>
            </a:r>
            <a:r>
              <a:rPr lang="es-ES" sz="2000" dirty="0">
                <a:solidFill>
                  <a:srgbClr val="1F497D"/>
                </a:solidFill>
                <a:latin typeface="Calibri" charset="0"/>
                <a:ea typeface="MS PGothic" charset="0"/>
              </a:rPr>
              <a:t> and </a:t>
            </a:r>
            <a:r>
              <a:rPr lang="es-ES" sz="2000" dirty="0" err="1">
                <a:solidFill>
                  <a:srgbClr val="1F497D"/>
                </a:solidFill>
                <a:latin typeface="Calibri" charset="0"/>
                <a:ea typeface="MS PGothic" charset="0"/>
              </a:rPr>
              <a:t>experience</a:t>
            </a:r>
            <a:r>
              <a:rPr lang="es-ES" sz="2000" dirty="0">
                <a:solidFill>
                  <a:srgbClr val="1F497D"/>
                </a:solidFill>
                <a:latin typeface="Calibri" charset="0"/>
                <a:ea typeface="MS PGothic" charset="0"/>
              </a:rPr>
              <a:t> (PPP </a:t>
            </a:r>
            <a:r>
              <a:rPr lang="es-ES" sz="2000" dirty="0" err="1">
                <a:solidFill>
                  <a:srgbClr val="1F497D"/>
                </a:solidFill>
                <a:latin typeface="Calibri" charset="0"/>
                <a:ea typeface="MS PGothic" charset="0"/>
              </a:rPr>
              <a:t>Unit</a:t>
            </a:r>
            <a:r>
              <a:rPr lang="es-ES" sz="2000" dirty="0">
                <a:solidFill>
                  <a:srgbClr val="1F497D"/>
                </a:solidFill>
                <a:latin typeface="Calibri" charset="0"/>
                <a:ea typeface="MS PGothic" charset="0"/>
              </a:rPr>
              <a:t>).</a:t>
            </a:r>
          </a:p>
          <a:p>
            <a:r>
              <a:rPr lang="es-ES" sz="2000" dirty="0" err="1">
                <a:solidFill>
                  <a:srgbClr val="1F497D"/>
                </a:solidFill>
                <a:latin typeface="Calibri" charset="0"/>
                <a:ea typeface="MS PGothic" charset="0"/>
              </a:rPr>
              <a:t>Higher</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transaction</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costs</a:t>
            </a:r>
            <a:endParaRPr lang="es-ES" sz="2000" dirty="0">
              <a:solidFill>
                <a:srgbClr val="1F497D"/>
              </a:solidFill>
              <a:latin typeface="Calibri" charset="0"/>
              <a:ea typeface="MS PGothic" charset="0"/>
            </a:endParaRPr>
          </a:p>
          <a:p>
            <a:r>
              <a:rPr lang="es-ES" sz="2000" dirty="0" err="1" smtClean="0">
                <a:solidFill>
                  <a:srgbClr val="1F497D"/>
                </a:solidFill>
                <a:latin typeface="Calibri" charset="0"/>
                <a:ea typeface="MS PGothic" charset="0"/>
              </a:rPr>
              <a:t>Hidden</a:t>
            </a:r>
            <a:r>
              <a:rPr lang="es-ES" sz="2000" dirty="0" smtClean="0">
                <a:solidFill>
                  <a:srgbClr val="1F497D"/>
                </a:solidFill>
                <a:latin typeface="Calibri" charset="0"/>
                <a:ea typeface="MS PGothic" charset="0"/>
              </a:rPr>
              <a:t> </a:t>
            </a:r>
            <a:r>
              <a:rPr lang="es-ES" sz="2000" dirty="0" err="1" smtClean="0">
                <a:solidFill>
                  <a:srgbClr val="1F497D"/>
                </a:solidFill>
                <a:latin typeface="Calibri" charset="0"/>
                <a:ea typeface="MS PGothic" charset="0"/>
              </a:rPr>
              <a:t>debt</a:t>
            </a:r>
            <a:r>
              <a:rPr lang="es-ES" sz="2000" dirty="0" smtClean="0">
                <a:solidFill>
                  <a:srgbClr val="1F497D"/>
                </a:solidFill>
                <a:latin typeface="Calibri" charset="0"/>
                <a:ea typeface="MS PGothic" charset="0"/>
              </a:rPr>
              <a:t> </a:t>
            </a:r>
            <a:r>
              <a:rPr lang="es-ES" sz="2000" dirty="0">
                <a:solidFill>
                  <a:srgbClr val="1F497D"/>
                </a:solidFill>
                <a:latin typeface="Calibri" charset="0"/>
                <a:ea typeface="MS PGothic" charset="0"/>
              </a:rPr>
              <a:t>and </a:t>
            </a:r>
            <a:r>
              <a:rPr lang="es-ES" sz="2000" dirty="0" err="1">
                <a:solidFill>
                  <a:srgbClr val="1F497D"/>
                </a:solidFill>
                <a:latin typeface="Calibri" charset="0"/>
                <a:ea typeface="MS PGothic" charset="0"/>
              </a:rPr>
              <a:t>not</a:t>
            </a:r>
            <a:r>
              <a:rPr lang="es-ES" sz="2000" dirty="0">
                <a:solidFill>
                  <a:srgbClr val="1F497D"/>
                </a:solidFill>
                <a:latin typeface="Calibri" charset="0"/>
                <a:ea typeface="MS PGothic" charset="0"/>
              </a:rPr>
              <a:t> </a:t>
            </a:r>
            <a:r>
              <a:rPr lang="es-ES" sz="2000" dirty="0" err="1" smtClean="0">
                <a:solidFill>
                  <a:srgbClr val="1F497D"/>
                </a:solidFill>
                <a:latin typeface="Calibri" charset="0"/>
                <a:ea typeface="MS PGothic" charset="0"/>
              </a:rPr>
              <a:t>accounting</a:t>
            </a:r>
            <a:r>
              <a:rPr lang="es-ES" sz="2000" dirty="0" smtClean="0">
                <a:solidFill>
                  <a:srgbClr val="1F497D"/>
                </a:solidFill>
                <a:latin typeface="Calibri" charset="0"/>
                <a:ea typeface="MS PGothic" charset="0"/>
              </a:rPr>
              <a:t> </a:t>
            </a:r>
            <a:r>
              <a:rPr lang="es-ES" sz="2000" dirty="0" err="1">
                <a:solidFill>
                  <a:srgbClr val="1F497D"/>
                </a:solidFill>
                <a:latin typeface="Calibri" charset="0"/>
                <a:ea typeface="MS PGothic" charset="0"/>
              </a:rPr>
              <a:t>for</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contingencies</a:t>
            </a:r>
            <a:endParaRPr lang="es-ES" sz="2000" dirty="0">
              <a:solidFill>
                <a:srgbClr val="1F497D"/>
              </a:solidFill>
              <a:latin typeface="Calibri" charset="0"/>
              <a:ea typeface="MS PGothic" charset="0"/>
            </a:endParaRPr>
          </a:p>
          <a:p>
            <a:r>
              <a:rPr lang="es-ES" sz="2000" dirty="0" err="1" smtClean="0">
                <a:solidFill>
                  <a:srgbClr val="1F497D"/>
                </a:solidFill>
                <a:latin typeface="Calibri" charset="0"/>
                <a:ea typeface="MS PGothic" charset="0"/>
              </a:rPr>
              <a:t>Renegotiations</a:t>
            </a:r>
            <a:endParaRPr lang="es-ES" sz="2000" dirty="0">
              <a:solidFill>
                <a:srgbClr val="1F497D"/>
              </a:solidFill>
              <a:latin typeface="Calibri" charset="0"/>
              <a:ea typeface="MS PGothic" charset="0"/>
            </a:endParaRPr>
          </a:p>
          <a:p>
            <a:r>
              <a:rPr lang="es-ES" sz="2000" dirty="0" err="1">
                <a:solidFill>
                  <a:srgbClr val="1F497D"/>
                </a:solidFill>
                <a:latin typeface="Calibri" charset="0"/>
                <a:ea typeface="MS PGothic" charset="0"/>
              </a:rPr>
              <a:t>Optimistic</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projections</a:t>
            </a:r>
            <a:r>
              <a:rPr lang="es-ES" sz="2000" dirty="0">
                <a:solidFill>
                  <a:srgbClr val="1F497D"/>
                </a:solidFill>
                <a:latin typeface="Calibri" charset="0"/>
                <a:ea typeface="MS PGothic" charset="0"/>
              </a:rPr>
              <a:t>.</a:t>
            </a:r>
          </a:p>
          <a:p>
            <a:r>
              <a:rPr lang="es-ES" sz="2000" dirty="0" err="1">
                <a:solidFill>
                  <a:srgbClr val="1F497D"/>
                </a:solidFill>
                <a:latin typeface="Calibri" charset="0"/>
                <a:ea typeface="MS PGothic" charset="0"/>
              </a:rPr>
              <a:t>Risk</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sharing</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according</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to</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the</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capacities</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to</a:t>
            </a:r>
            <a:r>
              <a:rPr lang="es-ES" sz="2000" dirty="0">
                <a:solidFill>
                  <a:srgbClr val="1F497D"/>
                </a:solidFill>
                <a:latin typeface="Calibri" charset="0"/>
                <a:ea typeface="MS PGothic" charset="0"/>
              </a:rPr>
              <a:t> </a:t>
            </a:r>
            <a:r>
              <a:rPr lang="es-ES" sz="2000" dirty="0" err="1" smtClean="0">
                <a:solidFill>
                  <a:srgbClr val="1F497D"/>
                </a:solidFill>
                <a:latin typeface="Calibri" charset="0"/>
                <a:ea typeface="MS PGothic" charset="0"/>
              </a:rPr>
              <a:t>manage</a:t>
            </a:r>
            <a:r>
              <a:rPr lang="es-ES" sz="2000" dirty="0" smtClean="0">
                <a:solidFill>
                  <a:srgbClr val="1F497D"/>
                </a:solidFill>
                <a:latin typeface="Calibri" charset="0"/>
                <a:ea typeface="MS PGothic" charset="0"/>
              </a:rPr>
              <a:t> and </a:t>
            </a:r>
            <a:r>
              <a:rPr lang="es-ES" sz="2000" dirty="0" err="1" smtClean="0">
                <a:solidFill>
                  <a:srgbClr val="1F497D"/>
                </a:solidFill>
                <a:latin typeface="Calibri" charset="0"/>
                <a:ea typeface="MS PGothic" charset="0"/>
              </a:rPr>
              <a:t>minimize</a:t>
            </a:r>
            <a:r>
              <a:rPr lang="es-ES" sz="2000" dirty="0" smtClean="0">
                <a:solidFill>
                  <a:srgbClr val="1F497D"/>
                </a:solidFill>
                <a:latin typeface="Calibri" charset="0"/>
                <a:ea typeface="MS PGothic" charset="0"/>
              </a:rPr>
              <a:t> </a:t>
            </a:r>
            <a:r>
              <a:rPr lang="es-ES" sz="2000" dirty="0" err="1" smtClean="0">
                <a:solidFill>
                  <a:srgbClr val="1F497D"/>
                </a:solidFill>
                <a:latin typeface="Calibri" charset="0"/>
                <a:ea typeface="MS PGothic" charset="0"/>
              </a:rPr>
              <a:t>them</a:t>
            </a:r>
            <a:endParaRPr lang="es-ES" sz="2000" dirty="0" smtClean="0">
              <a:solidFill>
                <a:srgbClr val="1F497D"/>
              </a:solidFill>
              <a:latin typeface="Calibri" charset="0"/>
              <a:ea typeface="MS PGothic" charset="0"/>
            </a:endParaRPr>
          </a:p>
          <a:p>
            <a:r>
              <a:rPr lang="es-ES" sz="2000" dirty="0" err="1" smtClean="0">
                <a:solidFill>
                  <a:srgbClr val="1F497D"/>
                </a:solidFill>
                <a:latin typeface="Calibri" charset="0"/>
                <a:ea typeface="MS PGothic" charset="0"/>
              </a:rPr>
              <a:t>Appropriate</a:t>
            </a:r>
            <a:r>
              <a:rPr lang="es-ES" sz="2000" dirty="0" smtClean="0">
                <a:solidFill>
                  <a:srgbClr val="1F497D"/>
                </a:solidFill>
                <a:latin typeface="Calibri" charset="0"/>
                <a:ea typeface="MS PGothic" charset="0"/>
              </a:rPr>
              <a:t> </a:t>
            </a:r>
            <a:r>
              <a:rPr lang="es-ES" sz="2000" dirty="0">
                <a:solidFill>
                  <a:srgbClr val="1F497D"/>
                </a:solidFill>
                <a:latin typeface="Calibri" charset="0"/>
                <a:ea typeface="MS PGothic" charset="0"/>
              </a:rPr>
              <a:t>contractual </a:t>
            </a:r>
            <a:r>
              <a:rPr lang="es-ES" sz="2000" dirty="0" smtClean="0">
                <a:solidFill>
                  <a:srgbClr val="1F497D"/>
                </a:solidFill>
                <a:latin typeface="Calibri" charset="0"/>
                <a:ea typeface="MS PGothic" charset="0"/>
              </a:rPr>
              <a:t>and </a:t>
            </a:r>
            <a:r>
              <a:rPr lang="es-ES" sz="2000" dirty="0" err="1" smtClean="0">
                <a:solidFill>
                  <a:srgbClr val="1F497D"/>
                </a:solidFill>
                <a:latin typeface="Calibri" charset="0"/>
                <a:ea typeface="MS PGothic" charset="0"/>
              </a:rPr>
              <a:t>competitive</a:t>
            </a:r>
            <a:r>
              <a:rPr lang="es-ES" sz="2000" dirty="0" smtClean="0">
                <a:solidFill>
                  <a:srgbClr val="1F497D"/>
                </a:solidFill>
                <a:latin typeface="Calibri" charset="0"/>
                <a:ea typeface="MS PGothic" charset="0"/>
              </a:rPr>
              <a:t> </a:t>
            </a:r>
            <a:r>
              <a:rPr lang="es-ES" sz="2000" dirty="0" err="1" smtClean="0">
                <a:solidFill>
                  <a:srgbClr val="1F497D"/>
                </a:solidFill>
                <a:latin typeface="Calibri" charset="0"/>
                <a:ea typeface="MS PGothic" charset="0"/>
              </a:rPr>
              <a:t>process</a:t>
            </a:r>
            <a:r>
              <a:rPr lang="es-ES" sz="2000" dirty="0" smtClean="0">
                <a:solidFill>
                  <a:srgbClr val="1F497D"/>
                </a:solidFill>
                <a:latin typeface="Calibri" charset="0"/>
                <a:ea typeface="MS PGothic" charset="0"/>
              </a:rPr>
              <a:t> </a:t>
            </a:r>
            <a:r>
              <a:rPr lang="es-ES" sz="2000" dirty="0" err="1" smtClean="0">
                <a:solidFill>
                  <a:srgbClr val="1F497D"/>
                </a:solidFill>
                <a:latin typeface="Calibri" charset="0"/>
                <a:ea typeface="MS PGothic" charset="0"/>
              </a:rPr>
              <a:t>structure</a:t>
            </a:r>
            <a:r>
              <a:rPr lang="es-ES" sz="2000" dirty="0" smtClean="0">
                <a:solidFill>
                  <a:srgbClr val="1F497D"/>
                </a:solidFill>
                <a:latin typeface="Calibri" charset="0"/>
                <a:ea typeface="MS PGothic" charset="0"/>
              </a:rPr>
              <a:t>.</a:t>
            </a:r>
            <a:endParaRPr lang="es-ES" sz="2000" dirty="0">
              <a:solidFill>
                <a:srgbClr val="1F497D"/>
              </a:solidFill>
              <a:latin typeface="Calibri" charset="0"/>
              <a:ea typeface="MS PGothic" charset="0"/>
            </a:endParaRPr>
          </a:p>
          <a:p>
            <a:r>
              <a:rPr lang="es-ES" sz="2000" dirty="0" err="1" smtClean="0">
                <a:solidFill>
                  <a:srgbClr val="1F497D"/>
                </a:solidFill>
                <a:latin typeface="Calibri" charset="0"/>
                <a:ea typeface="MS PGothic" charset="0"/>
              </a:rPr>
              <a:t>Excessive</a:t>
            </a:r>
            <a:r>
              <a:rPr lang="es-ES" sz="2000" dirty="0" smtClean="0">
                <a:solidFill>
                  <a:srgbClr val="1F497D"/>
                </a:solidFill>
                <a:latin typeface="Calibri" charset="0"/>
                <a:ea typeface="MS PGothic" charset="0"/>
              </a:rPr>
              <a:t> </a:t>
            </a:r>
            <a:r>
              <a:rPr lang="es-ES" sz="2000" dirty="0" err="1">
                <a:solidFill>
                  <a:srgbClr val="1F497D"/>
                </a:solidFill>
                <a:latin typeface="Calibri" charset="0"/>
                <a:ea typeface="MS PGothic" charset="0"/>
              </a:rPr>
              <a:t>returns</a:t>
            </a:r>
            <a:endParaRPr lang="es-ES" sz="2000" dirty="0">
              <a:solidFill>
                <a:srgbClr val="1F497D"/>
              </a:solidFill>
              <a:latin typeface="Calibri" charset="0"/>
              <a:ea typeface="MS PGothic" charset="0"/>
            </a:endParaRPr>
          </a:p>
          <a:p>
            <a:r>
              <a:rPr lang="es-ES" sz="2000" dirty="0" err="1">
                <a:solidFill>
                  <a:srgbClr val="1F497D"/>
                </a:solidFill>
                <a:latin typeface="Calibri" charset="0"/>
                <a:ea typeface="MS PGothic" charset="0"/>
              </a:rPr>
              <a:t>Technological</a:t>
            </a:r>
            <a:r>
              <a:rPr lang="es-ES" sz="2000" dirty="0">
                <a:solidFill>
                  <a:srgbClr val="1F497D"/>
                </a:solidFill>
                <a:latin typeface="Calibri" charset="0"/>
                <a:ea typeface="MS PGothic" charset="0"/>
              </a:rPr>
              <a:t> </a:t>
            </a:r>
            <a:r>
              <a:rPr lang="es-ES" sz="2000" dirty="0" err="1">
                <a:solidFill>
                  <a:srgbClr val="1F497D"/>
                </a:solidFill>
                <a:latin typeface="Calibri" charset="0"/>
                <a:ea typeface="MS PGothic" charset="0"/>
              </a:rPr>
              <a:t>innovation</a:t>
            </a:r>
            <a:r>
              <a:rPr lang="es-ES" sz="2000" dirty="0">
                <a:solidFill>
                  <a:srgbClr val="1F497D"/>
                </a:solidFill>
                <a:latin typeface="Calibri" charset="0"/>
                <a:ea typeface="MS PGothic" charset="0"/>
              </a:rPr>
              <a:t> (Glasgow </a:t>
            </a:r>
            <a:r>
              <a:rPr lang="es-ES" sz="2000" dirty="0" err="1">
                <a:solidFill>
                  <a:srgbClr val="1F497D"/>
                </a:solidFill>
                <a:latin typeface="Calibri" charset="0"/>
                <a:ea typeface="MS PGothic" charset="0"/>
              </a:rPr>
              <a:t>Schools</a:t>
            </a:r>
            <a:r>
              <a:rPr lang="es-ES" sz="2000" dirty="0">
                <a:solidFill>
                  <a:srgbClr val="1F497D"/>
                </a:solidFill>
                <a:latin typeface="Calibri" charset="0"/>
                <a:ea typeface="MS PGothic" charset="0"/>
              </a:rPr>
              <a:t> PFI Project and ICT)</a:t>
            </a:r>
          </a:p>
          <a:p>
            <a:r>
              <a:rPr lang="es-ES" sz="2000" dirty="0">
                <a:solidFill>
                  <a:srgbClr val="1F497D"/>
                </a:solidFill>
                <a:latin typeface="Calibri" charset="0"/>
                <a:ea typeface="MS PGothic" charset="0"/>
              </a:rPr>
              <a:t>Small </a:t>
            </a:r>
            <a:r>
              <a:rPr lang="es-ES" sz="2000" dirty="0" err="1">
                <a:solidFill>
                  <a:srgbClr val="1F497D"/>
                </a:solidFill>
                <a:latin typeface="Calibri" charset="0"/>
                <a:ea typeface="MS PGothic" charset="0"/>
              </a:rPr>
              <a:t>projects</a:t>
            </a:r>
            <a:r>
              <a:rPr lang="es-ES" sz="2000" dirty="0" smtClean="0">
                <a:solidFill>
                  <a:srgbClr val="1F497D"/>
                </a:solidFill>
                <a:latin typeface="Calibri" charset="0"/>
                <a:ea typeface="MS PGothic" charset="0"/>
              </a:rPr>
              <a:t>?</a:t>
            </a:r>
            <a:endParaRPr lang="es-ES" sz="2000" dirty="0">
              <a:solidFill>
                <a:srgbClr val="1F497D"/>
              </a:solidFill>
              <a:latin typeface="Calibri" charset="0"/>
              <a:ea typeface="MS PGothic" charset="0"/>
            </a:endParaRPr>
          </a:p>
        </p:txBody>
      </p:sp>
      <p:sp>
        <p:nvSpPr>
          <p:cNvPr id="16388"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16C561FE-CEA1-7944-8E46-69EB41011010}" type="slidenum">
              <a:rPr lang="en-US" sz="1200">
                <a:solidFill>
                  <a:srgbClr val="898989"/>
                </a:solidFill>
                <a:cs typeface="Arial" charset="0"/>
              </a:rPr>
              <a:pPr/>
              <a:t>14</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s-ES" u="sng" dirty="0" smtClean="0">
                <a:solidFill>
                  <a:srgbClr val="1F497D"/>
                </a:solidFill>
                <a:latin typeface="Calibri" charset="0"/>
                <a:ea typeface="MS PGothic" charset="0"/>
              </a:rPr>
              <a:t>New PPP </a:t>
            </a:r>
            <a:r>
              <a:rPr lang="es-ES" u="sng" dirty="0" err="1" smtClean="0">
                <a:solidFill>
                  <a:srgbClr val="1F497D"/>
                </a:solidFill>
                <a:latin typeface="Calibri" charset="0"/>
                <a:ea typeface="MS PGothic" charset="0"/>
              </a:rPr>
              <a:t>Models</a:t>
            </a:r>
            <a:endParaRPr lang="es-ES" u="sng" dirty="0">
              <a:solidFill>
                <a:srgbClr val="1F497D"/>
              </a:solidFill>
              <a:latin typeface="Calibri" charset="0"/>
              <a:ea typeface="MS PGothic" charset="0"/>
            </a:endParaRPr>
          </a:p>
        </p:txBody>
      </p:sp>
      <p:sp>
        <p:nvSpPr>
          <p:cNvPr id="18435" name="Marcador de contenido 2"/>
          <p:cNvSpPr>
            <a:spLocks noGrp="1"/>
          </p:cNvSpPr>
          <p:nvPr>
            <p:ph idx="1"/>
          </p:nvPr>
        </p:nvSpPr>
        <p:spPr>
          <a:xfrm>
            <a:off x="457200" y="985838"/>
            <a:ext cx="8229600" cy="3394075"/>
          </a:xfrm>
        </p:spPr>
        <p:txBody>
          <a:bodyPr/>
          <a:lstStyle/>
          <a:p>
            <a:endParaRPr lang="es-ES" sz="2800" dirty="0" smtClean="0">
              <a:solidFill>
                <a:srgbClr val="1F497D"/>
              </a:solidFill>
              <a:latin typeface="Calibri" charset="0"/>
              <a:ea typeface="MS PGothic" charset="0"/>
            </a:endParaRPr>
          </a:p>
          <a:p>
            <a:r>
              <a:rPr lang="es-ES" sz="2800" dirty="0" err="1" smtClean="0">
                <a:solidFill>
                  <a:srgbClr val="1F497D"/>
                </a:solidFill>
                <a:latin typeface="Calibri" charset="0"/>
                <a:ea typeface="MS PGothic" charset="0"/>
              </a:rPr>
              <a:t>Bundling</a:t>
            </a:r>
            <a:r>
              <a:rPr lang="es-ES" sz="2800" dirty="0">
                <a:solidFill>
                  <a:srgbClr val="1F497D"/>
                </a:solidFill>
                <a:latin typeface="Calibri" charset="0"/>
                <a:ea typeface="MS PGothic" charset="0"/>
              </a:rPr>
              <a:t>: A single </a:t>
            </a:r>
            <a:r>
              <a:rPr lang="es-ES" sz="2800" dirty="0" err="1">
                <a:solidFill>
                  <a:srgbClr val="1F497D"/>
                </a:solidFill>
                <a:latin typeface="Calibri" charset="0"/>
                <a:ea typeface="MS PGothic" charset="0"/>
              </a:rPr>
              <a:t>private</a:t>
            </a:r>
            <a:r>
              <a:rPr lang="es-ES" sz="2800" dirty="0">
                <a:solidFill>
                  <a:srgbClr val="1F497D"/>
                </a:solidFill>
                <a:latin typeface="Calibri" charset="0"/>
                <a:ea typeface="MS PGothic" charset="0"/>
              </a:rPr>
              <a:t> </a:t>
            </a:r>
            <a:r>
              <a:rPr lang="es-ES" sz="2800" dirty="0" err="1">
                <a:solidFill>
                  <a:srgbClr val="1F497D"/>
                </a:solidFill>
                <a:latin typeface="Calibri" charset="0"/>
                <a:ea typeface="MS PGothic" charset="0"/>
              </a:rPr>
              <a:t>partner</a:t>
            </a:r>
            <a:r>
              <a:rPr lang="es-ES" sz="2800" dirty="0">
                <a:solidFill>
                  <a:srgbClr val="1F497D"/>
                </a:solidFill>
                <a:latin typeface="Calibri" charset="0"/>
                <a:ea typeface="MS PGothic" charset="0"/>
              </a:rPr>
              <a:t>, </a:t>
            </a:r>
            <a:r>
              <a:rPr lang="es-ES" sz="2800" dirty="0" err="1">
                <a:solidFill>
                  <a:srgbClr val="1F497D"/>
                </a:solidFill>
                <a:latin typeface="Calibri" charset="0"/>
                <a:ea typeface="MS PGothic" charset="0"/>
              </a:rPr>
              <a:t>several</a:t>
            </a:r>
            <a:r>
              <a:rPr lang="es-ES" sz="2800" dirty="0">
                <a:solidFill>
                  <a:srgbClr val="1F497D"/>
                </a:solidFill>
                <a:latin typeface="Calibri" charset="0"/>
                <a:ea typeface="MS PGothic" charset="0"/>
              </a:rPr>
              <a:t> </a:t>
            </a:r>
            <a:r>
              <a:rPr lang="es-ES" sz="2800" dirty="0" err="1">
                <a:solidFill>
                  <a:srgbClr val="1F497D"/>
                </a:solidFill>
                <a:latin typeface="Calibri" charset="0"/>
                <a:ea typeface="MS PGothic" charset="0"/>
              </a:rPr>
              <a:t>PPPs</a:t>
            </a:r>
            <a:endParaRPr lang="es-ES" sz="2800" dirty="0">
              <a:solidFill>
                <a:srgbClr val="1F497D"/>
              </a:solidFill>
              <a:latin typeface="Calibri" charset="0"/>
              <a:ea typeface="MS PGothic" charset="0"/>
            </a:endParaRPr>
          </a:p>
          <a:p>
            <a:r>
              <a:rPr lang="es-ES" sz="2800" dirty="0" err="1">
                <a:solidFill>
                  <a:srgbClr val="1F497D"/>
                </a:solidFill>
                <a:latin typeface="Calibri" charset="0"/>
                <a:ea typeface="MS PGothic" charset="0"/>
              </a:rPr>
              <a:t>Competitive</a:t>
            </a:r>
            <a:r>
              <a:rPr lang="es-ES" sz="2800" dirty="0">
                <a:solidFill>
                  <a:srgbClr val="1F497D"/>
                </a:solidFill>
                <a:latin typeface="Calibri" charset="0"/>
                <a:ea typeface="MS PGothic" charset="0"/>
              </a:rPr>
              <a:t> </a:t>
            </a:r>
            <a:r>
              <a:rPr lang="es-ES" sz="2800" dirty="0" err="1">
                <a:solidFill>
                  <a:srgbClr val="1F497D"/>
                </a:solidFill>
                <a:latin typeface="Calibri" charset="0"/>
                <a:ea typeface="MS PGothic" charset="0"/>
              </a:rPr>
              <a:t>Partnership</a:t>
            </a:r>
            <a:endParaRPr lang="es-ES" sz="2800" dirty="0">
              <a:solidFill>
                <a:srgbClr val="1F497D"/>
              </a:solidFill>
              <a:latin typeface="Calibri" charset="0"/>
              <a:ea typeface="MS PGothic" charset="0"/>
            </a:endParaRPr>
          </a:p>
          <a:p>
            <a:r>
              <a:rPr lang="es-ES" sz="2800" dirty="0">
                <a:solidFill>
                  <a:srgbClr val="1F497D"/>
                </a:solidFill>
                <a:latin typeface="Calibri" charset="0"/>
                <a:ea typeface="MS PGothic" charset="0"/>
              </a:rPr>
              <a:t>Incremental </a:t>
            </a:r>
            <a:r>
              <a:rPr lang="es-ES" sz="2800" dirty="0" err="1">
                <a:solidFill>
                  <a:srgbClr val="1F497D"/>
                </a:solidFill>
                <a:latin typeface="Calibri" charset="0"/>
                <a:ea typeface="MS PGothic" charset="0"/>
              </a:rPr>
              <a:t>Partnership</a:t>
            </a:r>
            <a:endParaRPr lang="es-ES" sz="2800" dirty="0">
              <a:solidFill>
                <a:srgbClr val="1F497D"/>
              </a:solidFill>
              <a:latin typeface="Calibri" charset="0"/>
              <a:ea typeface="MS PGothic" charset="0"/>
            </a:endParaRPr>
          </a:p>
          <a:p>
            <a:r>
              <a:rPr lang="es-ES" sz="2800" dirty="0" err="1" smtClean="0">
                <a:solidFill>
                  <a:srgbClr val="1F497D"/>
                </a:solidFill>
                <a:latin typeface="Calibri" charset="0"/>
                <a:ea typeface="MS PGothic" charset="0"/>
              </a:rPr>
              <a:t>Integrator</a:t>
            </a:r>
            <a:endParaRPr lang="es-ES" sz="2800" dirty="0">
              <a:solidFill>
                <a:srgbClr val="1F497D"/>
              </a:solidFill>
              <a:latin typeface="Calibri" charset="0"/>
              <a:ea typeface="MS PGothic" charset="0"/>
            </a:endParaRPr>
          </a:p>
          <a:p>
            <a:r>
              <a:rPr lang="es-ES" sz="2800" dirty="0" err="1" smtClean="0">
                <a:solidFill>
                  <a:srgbClr val="1F497D"/>
                </a:solidFill>
                <a:latin typeface="Calibri" charset="0"/>
                <a:ea typeface="MS PGothic" charset="0"/>
              </a:rPr>
              <a:t>Joint</a:t>
            </a:r>
            <a:r>
              <a:rPr lang="es-ES" sz="2800" dirty="0" smtClean="0">
                <a:solidFill>
                  <a:srgbClr val="1F497D"/>
                </a:solidFill>
                <a:latin typeface="Calibri" charset="0"/>
                <a:ea typeface="MS PGothic" charset="0"/>
              </a:rPr>
              <a:t> Venture</a:t>
            </a:r>
            <a:endParaRPr lang="es-ES" sz="2800" dirty="0">
              <a:solidFill>
                <a:srgbClr val="1F497D"/>
              </a:solidFill>
              <a:latin typeface="Calibri" charset="0"/>
              <a:ea typeface="MS PGothic" charset="0"/>
            </a:endParaRPr>
          </a:p>
        </p:txBody>
      </p:sp>
      <p:sp>
        <p:nvSpPr>
          <p:cNvPr id="18436"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A0E292C-78AB-6F43-B79C-4EC695E7335C}" type="slidenum">
              <a:rPr lang="en-US" sz="1200">
                <a:solidFill>
                  <a:srgbClr val="898989"/>
                </a:solidFill>
                <a:cs typeface="Arial" charset="0"/>
              </a:rPr>
              <a:pPr/>
              <a:t>15</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p:cNvSpPr txBox="1">
            <a:spLocks noChangeArrowheads="1"/>
          </p:cNvSpPr>
          <p:nvPr/>
        </p:nvSpPr>
        <p:spPr bwMode="auto">
          <a:xfrm>
            <a:off x="344488" y="1160463"/>
            <a:ext cx="23542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2400" dirty="0" smtClean="0">
                <a:solidFill>
                  <a:schemeClr val="bg1"/>
                </a:solidFill>
                <a:latin typeface="Arial Black" charset="0"/>
              </a:rPr>
              <a:t>THANK YOU!</a:t>
            </a:r>
            <a:endParaRPr lang="en-US" sz="2400" dirty="0">
              <a:solidFill>
                <a:schemeClr val="bg1"/>
              </a:solidFill>
              <a:latin typeface="Arial Black" charset="0"/>
            </a:endParaRPr>
          </a:p>
          <a:p>
            <a:endParaRPr lang="en-US" sz="1800" dirty="0">
              <a:solidFill>
                <a:schemeClr val="bg1"/>
              </a:solidFill>
              <a:latin typeface="Arial Black" charset="0"/>
            </a:endParaRPr>
          </a:p>
        </p:txBody>
      </p:sp>
      <p:sp>
        <p:nvSpPr>
          <p:cNvPr id="27652"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66200EB1-7664-6E4A-B3E8-7E1F9607D6FD}" type="slidenum">
              <a:rPr lang="en-US" sz="1200">
                <a:solidFill>
                  <a:srgbClr val="898989"/>
                </a:solidFill>
                <a:cs typeface="Arial" charset="0"/>
              </a:rPr>
              <a:pPr/>
              <a:t>16</a:t>
            </a:fld>
            <a:endParaRPr lang="en-US" sz="1200">
              <a:solidFill>
                <a:srgbClr val="898989"/>
              </a:solidFill>
              <a:cs typeface="Arial" charset="0"/>
            </a:endParaRPr>
          </a:p>
        </p:txBody>
      </p:sp>
      <p:sp>
        <p:nvSpPr>
          <p:cNvPr id="27653" name="CuadroTexto 2"/>
          <p:cNvSpPr txBox="1">
            <a:spLocks noChangeArrowheads="1"/>
          </p:cNvSpPr>
          <p:nvPr/>
        </p:nvSpPr>
        <p:spPr bwMode="auto">
          <a:xfrm>
            <a:off x="4302125" y="3087688"/>
            <a:ext cx="484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800">
                <a:solidFill>
                  <a:schemeClr val="bg1"/>
                </a:solidFill>
                <a:latin typeface="Arial Black" charset="0"/>
              </a:rPr>
              <a:t>Enrique Moreno de Acevedo Sánchez</a:t>
            </a:r>
          </a:p>
          <a:p>
            <a:r>
              <a:rPr lang="en-US" sz="1800">
                <a:solidFill>
                  <a:schemeClr val="bg1"/>
                </a:solidFill>
                <a:latin typeface="Arial Black" charset="0"/>
              </a:rPr>
              <a:t>emoreno@iadb.org</a:t>
            </a:r>
          </a:p>
          <a:p>
            <a:endParaRPr lang="es-ES" sz="18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err="1" smtClean="0">
                <a:solidFill>
                  <a:srgbClr val="1F497D"/>
                </a:solidFill>
                <a:latin typeface="Calibri" charset="0"/>
                <a:ea typeface="MS PGothic" charset="0"/>
              </a:rPr>
              <a:t>What</a:t>
            </a:r>
            <a:r>
              <a:rPr lang="es-ES" u="sng" dirty="0" smtClean="0">
                <a:solidFill>
                  <a:srgbClr val="1F497D"/>
                </a:solidFill>
                <a:latin typeface="Calibri" charset="0"/>
                <a:ea typeface="MS PGothic" charset="0"/>
              </a:rPr>
              <a:t> do </a:t>
            </a:r>
            <a:r>
              <a:rPr lang="es-ES" u="sng" dirty="0" err="1" smtClean="0">
                <a:solidFill>
                  <a:srgbClr val="1F497D"/>
                </a:solidFill>
                <a:latin typeface="Calibri" charset="0"/>
                <a:ea typeface="MS PGothic" charset="0"/>
              </a:rPr>
              <a:t>they</a:t>
            </a:r>
            <a:r>
              <a:rPr lang="es-ES" u="sng" dirty="0" smtClean="0">
                <a:solidFill>
                  <a:srgbClr val="1F497D"/>
                </a:solidFill>
                <a:latin typeface="Calibri" charset="0"/>
                <a:ea typeface="MS PGothic" charset="0"/>
              </a:rPr>
              <a:t> </a:t>
            </a:r>
            <a:r>
              <a:rPr lang="es-ES" u="sng" dirty="0" err="1" smtClean="0">
                <a:solidFill>
                  <a:srgbClr val="1F497D"/>
                </a:solidFill>
                <a:latin typeface="Calibri" charset="0"/>
                <a:ea typeface="MS PGothic" charset="0"/>
              </a:rPr>
              <a:t>have</a:t>
            </a:r>
            <a:r>
              <a:rPr lang="es-ES" u="sng" dirty="0" smtClean="0">
                <a:solidFill>
                  <a:srgbClr val="1F497D"/>
                </a:solidFill>
                <a:latin typeface="Calibri" charset="0"/>
                <a:ea typeface="MS PGothic" charset="0"/>
              </a:rPr>
              <a:t> in </a:t>
            </a:r>
            <a:r>
              <a:rPr lang="es-ES" u="sng" dirty="0" err="1" smtClean="0">
                <a:solidFill>
                  <a:srgbClr val="1F497D"/>
                </a:solidFill>
                <a:latin typeface="Calibri" charset="0"/>
                <a:ea typeface="MS PGothic" charset="0"/>
              </a:rPr>
              <a:t>common</a:t>
            </a:r>
            <a:r>
              <a:rPr lang="es-ES" u="sng" dirty="0" smtClean="0">
                <a:solidFill>
                  <a:srgbClr val="1F497D"/>
                </a:solidFill>
                <a:latin typeface="Calibri" charset="0"/>
                <a:ea typeface="MS PGothic" charset="0"/>
              </a:rPr>
              <a:t>?</a:t>
            </a:r>
            <a:endParaRPr lang="es-ES" dirty="0"/>
          </a:p>
        </p:txBody>
      </p:sp>
      <p:sp>
        <p:nvSpPr>
          <p:cNvPr id="4" name="Marcador de número de diapositiva 3"/>
          <p:cNvSpPr>
            <a:spLocks noGrp="1"/>
          </p:cNvSpPr>
          <p:nvPr>
            <p:ph type="sldNum" sz="quarter" idx="12"/>
          </p:nvPr>
        </p:nvSpPr>
        <p:spPr/>
        <p:txBody>
          <a:bodyPr/>
          <a:lstStyle/>
          <a:p>
            <a:fld id="{1BFD0D40-1334-5149-B694-47071F141DAC}" type="slidenum">
              <a:rPr lang="en-US" smtClean="0"/>
              <a:pPr/>
              <a:t>2</a:t>
            </a:fld>
            <a:endParaRPr lang="en-US"/>
          </a:p>
        </p:txBody>
      </p:sp>
      <p:pic>
        <p:nvPicPr>
          <p:cNvPr id="5" name="Imagen 4"/>
          <p:cNvPicPr>
            <a:picLocks noChangeAspect="1"/>
          </p:cNvPicPr>
          <p:nvPr/>
        </p:nvPicPr>
        <p:blipFill>
          <a:blip r:embed="rId2"/>
          <a:stretch>
            <a:fillRect/>
          </a:stretch>
        </p:blipFill>
        <p:spPr>
          <a:xfrm>
            <a:off x="3104094" y="1111220"/>
            <a:ext cx="3175793" cy="3859471"/>
          </a:xfrm>
          <a:prstGeom prst="rect">
            <a:avLst/>
          </a:prstGeom>
        </p:spPr>
      </p:pic>
      <p:pic>
        <p:nvPicPr>
          <p:cNvPr id="6" name="Imagen 5"/>
          <p:cNvPicPr>
            <a:picLocks noChangeAspect="1"/>
          </p:cNvPicPr>
          <p:nvPr/>
        </p:nvPicPr>
        <p:blipFill>
          <a:blip r:embed="rId3"/>
          <a:stretch>
            <a:fillRect/>
          </a:stretch>
        </p:blipFill>
        <p:spPr>
          <a:xfrm>
            <a:off x="6386121" y="1212821"/>
            <a:ext cx="2222500" cy="3859471"/>
          </a:xfrm>
          <a:prstGeom prst="rect">
            <a:avLst/>
          </a:prstGeom>
        </p:spPr>
      </p:pic>
      <p:pic>
        <p:nvPicPr>
          <p:cNvPr id="3" name="Imagen 2"/>
          <p:cNvPicPr>
            <a:picLocks noChangeAspect="1"/>
          </p:cNvPicPr>
          <p:nvPr/>
        </p:nvPicPr>
        <p:blipFill>
          <a:blip r:embed="rId4"/>
          <a:stretch>
            <a:fillRect/>
          </a:stretch>
        </p:blipFill>
        <p:spPr>
          <a:xfrm>
            <a:off x="184087" y="1111220"/>
            <a:ext cx="2823241" cy="3961072"/>
          </a:xfrm>
          <a:prstGeom prst="rect">
            <a:avLst/>
          </a:prstGeom>
        </p:spPr>
      </p:pic>
      <p:sp>
        <p:nvSpPr>
          <p:cNvPr id="8" name="CuadroTexto 7"/>
          <p:cNvSpPr txBox="1"/>
          <p:nvPr/>
        </p:nvSpPr>
        <p:spPr>
          <a:xfrm>
            <a:off x="4046886" y="4582597"/>
            <a:ext cx="773143" cy="400110"/>
          </a:xfrm>
          <a:prstGeom prst="rect">
            <a:avLst/>
          </a:prstGeom>
          <a:noFill/>
        </p:spPr>
        <p:txBody>
          <a:bodyPr wrap="none" rtlCol="0">
            <a:spAutoFit/>
          </a:bodyPr>
          <a:lstStyle/>
          <a:p>
            <a:r>
              <a:rPr lang="es-ES" sz="2000" b="1" dirty="0">
                <a:solidFill>
                  <a:srgbClr val="1F497D"/>
                </a:solidFill>
              </a:rPr>
              <a:t>1.492</a:t>
            </a:r>
          </a:p>
        </p:txBody>
      </p:sp>
      <p:sp>
        <p:nvSpPr>
          <p:cNvPr id="9" name="CuadroTexto 8"/>
          <p:cNvSpPr txBox="1"/>
          <p:nvPr/>
        </p:nvSpPr>
        <p:spPr>
          <a:xfrm>
            <a:off x="457200" y="4570581"/>
            <a:ext cx="774571" cy="400110"/>
          </a:xfrm>
          <a:prstGeom prst="rect">
            <a:avLst/>
          </a:prstGeom>
          <a:noFill/>
        </p:spPr>
        <p:txBody>
          <a:bodyPr wrap="none" rtlCol="0">
            <a:spAutoFit/>
          </a:bodyPr>
          <a:lstStyle/>
          <a:p>
            <a:r>
              <a:rPr lang="es-ES" sz="2000" b="1" dirty="0" smtClean="0">
                <a:solidFill>
                  <a:srgbClr val="1F497D"/>
                </a:solidFill>
              </a:rPr>
              <a:t>1.438</a:t>
            </a:r>
            <a:endParaRPr lang="es-ES" sz="2000" b="1" dirty="0">
              <a:solidFill>
                <a:srgbClr val="1F497D"/>
              </a:solidFill>
            </a:endParaRPr>
          </a:p>
        </p:txBody>
      </p:sp>
      <p:sp>
        <p:nvSpPr>
          <p:cNvPr id="10" name="CuadroTexto 9"/>
          <p:cNvSpPr txBox="1"/>
          <p:nvPr/>
        </p:nvSpPr>
        <p:spPr>
          <a:xfrm>
            <a:off x="8128105" y="4582597"/>
            <a:ext cx="773143" cy="400110"/>
          </a:xfrm>
          <a:prstGeom prst="rect">
            <a:avLst/>
          </a:prstGeom>
          <a:noFill/>
        </p:spPr>
        <p:txBody>
          <a:bodyPr wrap="none" rtlCol="0">
            <a:spAutoFit/>
          </a:bodyPr>
          <a:lstStyle/>
          <a:p>
            <a:r>
              <a:rPr lang="es-ES" sz="2000" b="1" dirty="0">
                <a:solidFill>
                  <a:srgbClr val="1F497D"/>
                </a:solidFill>
              </a:rPr>
              <a:t>1.792</a:t>
            </a:r>
          </a:p>
        </p:txBody>
      </p:sp>
    </p:spTree>
    <p:extLst>
      <p:ext uri="{BB962C8B-B14F-4D97-AF65-F5344CB8AC3E}">
        <p14:creationId xmlns:p14="http://schemas.microsoft.com/office/powerpoint/2010/main" val="959475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457200" y="111125"/>
            <a:ext cx="8229600" cy="857250"/>
          </a:xfrm>
        </p:spPr>
        <p:txBody>
          <a:bodyPr/>
          <a:lstStyle/>
          <a:p>
            <a:r>
              <a:rPr lang="es-ES" u="sng" dirty="0" err="1" smtClean="0">
                <a:solidFill>
                  <a:srgbClr val="1F497D"/>
                </a:solidFill>
                <a:latin typeface="Calibri" charset="0"/>
                <a:ea typeface="MS PGothic" charset="0"/>
              </a:rPr>
              <a:t>The</a:t>
            </a:r>
            <a:r>
              <a:rPr lang="es-ES" u="sng" dirty="0" smtClean="0">
                <a:solidFill>
                  <a:srgbClr val="1F497D"/>
                </a:solidFill>
                <a:latin typeface="Calibri" charset="0"/>
                <a:ea typeface="MS PGothic" charset="0"/>
              </a:rPr>
              <a:t> </a:t>
            </a:r>
            <a:r>
              <a:rPr lang="es-ES" u="sng" dirty="0" err="1" smtClean="0">
                <a:solidFill>
                  <a:srgbClr val="1F497D"/>
                </a:solidFill>
                <a:latin typeface="Calibri" charset="0"/>
                <a:ea typeface="MS PGothic" charset="0"/>
              </a:rPr>
              <a:t>Reality</a:t>
            </a:r>
            <a:r>
              <a:rPr lang="es-ES" u="sng" dirty="0" smtClean="0">
                <a:solidFill>
                  <a:srgbClr val="1F497D"/>
                </a:solidFill>
                <a:latin typeface="Calibri" charset="0"/>
                <a:ea typeface="MS PGothic" charset="0"/>
              </a:rPr>
              <a:t> of </a:t>
            </a:r>
            <a:r>
              <a:rPr lang="es-ES" u="sng" dirty="0" err="1" smtClean="0">
                <a:solidFill>
                  <a:srgbClr val="1F497D"/>
                </a:solidFill>
                <a:latin typeface="Calibri" charset="0"/>
                <a:ea typeface="MS PGothic" charset="0"/>
              </a:rPr>
              <a:t>the</a:t>
            </a:r>
            <a:r>
              <a:rPr lang="es-ES" u="sng" dirty="0" smtClean="0">
                <a:solidFill>
                  <a:srgbClr val="1F497D"/>
                </a:solidFill>
                <a:latin typeface="Calibri" charset="0"/>
                <a:ea typeface="MS PGothic" charset="0"/>
              </a:rPr>
              <a:t> </a:t>
            </a:r>
            <a:r>
              <a:rPr lang="es-ES" u="sng" dirty="0" err="1" smtClean="0">
                <a:solidFill>
                  <a:srgbClr val="1F497D"/>
                </a:solidFill>
                <a:latin typeface="Calibri" charset="0"/>
                <a:ea typeface="MS PGothic" charset="0"/>
              </a:rPr>
              <a:t>PPPs</a:t>
            </a:r>
            <a:endParaRPr lang="es-ES" u="sng" dirty="0">
              <a:solidFill>
                <a:srgbClr val="1F497D"/>
              </a:solidFill>
              <a:latin typeface="Calibri" charset="0"/>
              <a:ea typeface="MS PGothic" charset="0"/>
            </a:endParaRPr>
          </a:p>
        </p:txBody>
      </p:sp>
      <p:sp>
        <p:nvSpPr>
          <p:cNvPr id="4099" name="Marcador de contenido 2"/>
          <p:cNvSpPr>
            <a:spLocks noGrp="1"/>
          </p:cNvSpPr>
          <p:nvPr>
            <p:ph idx="1"/>
          </p:nvPr>
        </p:nvSpPr>
        <p:spPr>
          <a:xfrm>
            <a:off x="457200" y="1069134"/>
            <a:ext cx="8229600" cy="3394075"/>
          </a:xfrm>
        </p:spPr>
        <p:txBody>
          <a:bodyPr/>
          <a:lstStyle/>
          <a:p>
            <a:pPr algn="just"/>
            <a:r>
              <a:rPr lang="en-US" altLang="ja-JP" sz="1600" dirty="0" smtClean="0">
                <a:solidFill>
                  <a:srgbClr val="1F497D"/>
                </a:solidFill>
                <a:latin typeface="Calibri" charset="0"/>
                <a:ea typeface="MS PGothic" charset="0"/>
              </a:rPr>
              <a:t>PPPs </a:t>
            </a:r>
            <a:r>
              <a:rPr lang="en-US" altLang="ja-JP" sz="1600" dirty="0">
                <a:solidFill>
                  <a:srgbClr val="1F497D"/>
                </a:solidFill>
                <a:latin typeface="Calibri" charset="0"/>
                <a:ea typeface="MS PGothic" charset="0"/>
              </a:rPr>
              <a:t>are by no means a new concept.</a:t>
            </a:r>
          </a:p>
          <a:p>
            <a:pPr algn="just"/>
            <a:endParaRPr lang="en-US" altLang="ja-JP" sz="1600" dirty="0" smtClean="0">
              <a:solidFill>
                <a:srgbClr val="1F497D"/>
              </a:solidFill>
              <a:latin typeface="Calibri" charset="0"/>
              <a:ea typeface="MS PGothic" charset="0"/>
            </a:endParaRPr>
          </a:p>
          <a:p>
            <a:pPr algn="just"/>
            <a:r>
              <a:rPr lang="en-US" altLang="ja-JP" sz="1600" dirty="0" smtClean="0">
                <a:solidFill>
                  <a:srgbClr val="1F497D"/>
                </a:solidFill>
                <a:latin typeface="Calibri" charset="0"/>
                <a:ea typeface="MS PGothic" charset="0"/>
              </a:rPr>
              <a:t>PPPs is a </a:t>
            </a:r>
            <a:r>
              <a:rPr lang="en-US" altLang="ja-JP" sz="1600" dirty="0">
                <a:solidFill>
                  <a:srgbClr val="1F497D"/>
                </a:solidFill>
                <a:latin typeface="Calibri" charset="0"/>
                <a:ea typeface="MS PGothic" charset="0"/>
              </a:rPr>
              <a:t>concept </a:t>
            </a:r>
            <a:r>
              <a:rPr lang="en-US" altLang="ja-JP" sz="1600" dirty="0" smtClean="0">
                <a:solidFill>
                  <a:srgbClr val="1F497D"/>
                </a:solidFill>
                <a:latin typeface="Calibri" charset="0"/>
                <a:ea typeface="MS PGothic" charset="0"/>
              </a:rPr>
              <a:t> </a:t>
            </a:r>
            <a:r>
              <a:rPr lang="en-US" altLang="ja-JP" sz="1600" dirty="0">
                <a:solidFill>
                  <a:srgbClr val="1F497D"/>
                </a:solidFill>
                <a:latin typeface="Calibri" charset="0"/>
                <a:ea typeface="MS PGothic" charset="0"/>
              </a:rPr>
              <a:t>too broad </a:t>
            </a:r>
            <a:r>
              <a:rPr lang="en-US" altLang="ja-JP" sz="1600" dirty="0" smtClean="0">
                <a:solidFill>
                  <a:srgbClr val="1F497D"/>
                </a:solidFill>
                <a:latin typeface="Calibri" charset="0"/>
                <a:ea typeface="MS PGothic" charset="0"/>
              </a:rPr>
              <a:t>to </a:t>
            </a:r>
            <a:r>
              <a:rPr lang="en-US" altLang="ja-JP" sz="1600" dirty="0">
                <a:solidFill>
                  <a:srgbClr val="1F497D"/>
                </a:solidFill>
                <a:latin typeface="Calibri" charset="0"/>
                <a:ea typeface="MS PGothic" charset="0"/>
              </a:rPr>
              <a:t>limit it to </a:t>
            </a:r>
            <a:r>
              <a:rPr lang="en-US" altLang="ja-JP" sz="1600" dirty="0" smtClean="0">
                <a:solidFill>
                  <a:srgbClr val="1F497D"/>
                </a:solidFill>
                <a:latin typeface="Calibri" charset="0"/>
                <a:ea typeface="MS PGothic" charset="0"/>
              </a:rPr>
              <a:t>concessions.</a:t>
            </a:r>
            <a:endParaRPr lang="en-US" altLang="ja-JP" sz="1600" dirty="0">
              <a:solidFill>
                <a:srgbClr val="1F497D"/>
              </a:solidFill>
              <a:latin typeface="Calibri" charset="0"/>
              <a:ea typeface="MS PGothic" charset="0"/>
            </a:endParaRPr>
          </a:p>
          <a:p>
            <a:pPr algn="just"/>
            <a:endParaRPr lang="en-US" altLang="ja-JP" sz="1600" dirty="0" smtClean="0">
              <a:solidFill>
                <a:srgbClr val="1F497D"/>
              </a:solidFill>
              <a:latin typeface="Calibri" charset="0"/>
              <a:ea typeface="MS PGothic" charset="0"/>
            </a:endParaRPr>
          </a:p>
          <a:p>
            <a:pPr algn="just"/>
            <a:r>
              <a:rPr lang="en-US" altLang="ja-JP" sz="1600" dirty="0" smtClean="0">
                <a:solidFill>
                  <a:srgbClr val="1F497D"/>
                </a:solidFill>
                <a:latin typeface="Calibri" charset="0"/>
                <a:ea typeface="MS PGothic" charset="0"/>
              </a:rPr>
              <a:t>In </a:t>
            </a:r>
            <a:r>
              <a:rPr lang="en-US" altLang="ja-JP" sz="1600" dirty="0">
                <a:solidFill>
                  <a:srgbClr val="1F497D"/>
                </a:solidFill>
                <a:latin typeface="Calibri" charset="0"/>
                <a:ea typeface="MS PGothic" charset="0"/>
              </a:rPr>
              <a:t>recent times and probably in </a:t>
            </a:r>
            <a:r>
              <a:rPr lang="en-US" altLang="ja-JP" sz="1600" dirty="0" smtClean="0">
                <a:solidFill>
                  <a:srgbClr val="1F497D"/>
                </a:solidFill>
                <a:latin typeface="Calibri" charset="0"/>
                <a:ea typeface="MS PGothic" charset="0"/>
              </a:rPr>
              <a:t>the future, </a:t>
            </a:r>
            <a:r>
              <a:rPr lang="en-US" altLang="ja-JP" sz="1600" dirty="0">
                <a:solidFill>
                  <a:srgbClr val="1F497D"/>
                </a:solidFill>
                <a:latin typeface="Calibri" charset="0"/>
                <a:ea typeface="MS PGothic" charset="0"/>
              </a:rPr>
              <a:t>PPPs will be essential in large projects given the </a:t>
            </a:r>
            <a:r>
              <a:rPr lang="en-US" altLang="ja-JP" sz="1600" dirty="0" smtClean="0">
                <a:solidFill>
                  <a:srgbClr val="1F497D"/>
                </a:solidFill>
                <a:latin typeface="Calibri" charset="0"/>
                <a:ea typeface="MS PGothic" charset="0"/>
              </a:rPr>
              <a:t>constraints </a:t>
            </a:r>
            <a:r>
              <a:rPr lang="en-US" altLang="ja-JP" sz="1600" dirty="0">
                <a:solidFill>
                  <a:srgbClr val="1F497D"/>
                </a:solidFill>
                <a:latin typeface="Calibri" charset="0"/>
                <a:ea typeface="MS PGothic" charset="0"/>
              </a:rPr>
              <a:t>of public funding and limits on deficits.</a:t>
            </a:r>
          </a:p>
          <a:p>
            <a:pPr algn="just"/>
            <a:endParaRPr lang="en-US" altLang="ja-JP" sz="1600" dirty="0" smtClean="0">
              <a:solidFill>
                <a:srgbClr val="1F497D"/>
              </a:solidFill>
              <a:latin typeface="Calibri" charset="0"/>
              <a:ea typeface="MS PGothic" charset="0"/>
            </a:endParaRPr>
          </a:p>
          <a:p>
            <a:pPr algn="just"/>
            <a:r>
              <a:rPr lang="en-US" altLang="ja-JP" sz="1600" dirty="0" smtClean="0">
                <a:solidFill>
                  <a:srgbClr val="1F497D"/>
                </a:solidFill>
                <a:latin typeface="Calibri" charset="0"/>
                <a:ea typeface="MS PGothic" charset="0"/>
              </a:rPr>
              <a:t>In </a:t>
            </a:r>
            <a:r>
              <a:rPr lang="en-US" altLang="ja-JP" sz="1600" dirty="0">
                <a:solidFill>
                  <a:srgbClr val="1F497D"/>
                </a:solidFill>
                <a:latin typeface="Calibri" charset="0"/>
                <a:ea typeface="MS PGothic" charset="0"/>
              </a:rPr>
              <a:t>other </a:t>
            </a:r>
            <a:r>
              <a:rPr lang="en-US" altLang="ja-JP" sz="1600" dirty="0" smtClean="0">
                <a:solidFill>
                  <a:srgbClr val="1F497D"/>
                </a:solidFill>
                <a:latin typeface="Calibri" charset="0"/>
                <a:ea typeface="MS PGothic" charset="0"/>
              </a:rPr>
              <a:t>projects, </a:t>
            </a:r>
            <a:r>
              <a:rPr lang="en-US" altLang="ja-JP" sz="1600" dirty="0">
                <a:solidFill>
                  <a:srgbClr val="1F497D"/>
                </a:solidFill>
                <a:latin typeface="Calibri" charset="0"/>
                <a:ea typeface="MS PGothic" charset="0"/>
              </a:rPr>
              <a:t>where research and innovation are essential for the provision of public services, the experience of the private sector can also be vital.</a:t>
            </a:r>
          </a:p>
          <a:p>
            <a:pPr algn="just"/>
            <a:endParaRPr lang="en-US" altLang="ja-JP" sz="1600" b="1" dirty="0" smtClean="0">
              <a:solidFill>
                <a:srgbClr val="1F497D"/>
              </a:solidFill>
              <a:latin typeface="Calibri" charset="0"/>
              <a:ea typeface="MS PGothic" charset="0"/>
            </a:endParaRPr>
          </a:p>
          <a:p>
            <a:pPr algn="just"/>
            <a:r>
              <a:rPr lang="en-US" altLang="ja-JP" sz="1600" b="1" dirty="0" smtClean="0">
                <a:solidFill>
                  <a:srgbClr val="1F497D"/>
                </a:solidFill>
                <a:latin typeface="Calibri" charset="0"/>
                <a:ea typeface="MS PGothic" charset="0"/>
              </a:rPr>
              <a:t>Each </a:t>
            </a:r>
            <a:r>
              <a:rPr lang="en-US" altLang="ja-JP" sz="1600" b="1" dirty="0">
                <a:solidFill>
                  <a:srgbClr val="1F497D"/>
                </a:solidFill>
                <a:latin typeface="Calibri" charset="0"/>
                <a:ea typeface="MS PGothic" charset="0"/>
              </a:rPr>
              <a:t>new project is a blank page that the </a:t>
            </a:r>
            <a:r>
              <a:rPr lang="en-US" altLang="ja-JP" sz="1600" b="1" dirty="0" smtClean="0">
                <a:solidFill>
                  <a:srgbClr val="1F497D"/>
                </a:solidFill>
                <a:latin typeface="Calibri" charset="0"/>
                <a:ea typeface="MS PGothic" charset="0"/>
              </a:rPr>
              <a:t>public </a:t>
            </a:r>
            <a:r>
              <a:rPr lang="en-US" altLang="ja-JP" sz="1600" b="1" dirty="0">
                <a:solidFill>
                  <a:srgbClr val="1F497D"/>
                </a:solidFill>
                <a:latin typeface="Calibri" charset="0"/>
                <a:ea typeface="MS PGothic" charset="0"/>
              </a:rPr>
              <a:t>and the private sector have to fill with the objectives </a:t>
            </a:r>
            <a:r>
              <a:rPr lang="en-US" altLang="ja-JP" sz="1600" b="1" dirty="0" smtClean="0">
                <a:solidFill>
                  <a:srgbClr val="1F497D"/>
                </a:solidFill>
                <a:latin typeface="Calibri" charset="0"/>
                <a:ea typeface="MS PGothic" charset="0"/>
              </a:rPr>
              <a:t>and </a:t>
            </a:r>
            <a:r>
              <a:rPr lang="en-US" altLang="ja-JP" sz="1600" b="1" dirty="0">
                <a:solidFill>
                  <a:srgbClr val="1F497D"/>
                </a:solidFill>
                <a:latin typeface="Calibri" charset="0"/>
                <a:ea typeface="MS PGothic" charset="0"/>
              </a:rPr>
              <a:t>resources that </a:t>
            </a:r>
            <a:r>
              <a:rPr lang="en-US" altLang="ja-JP" sz="1600" b="1" dirty="0" smtClean="0">
                <a:solidFill>
                  <a:srgbClr val="1F497D"/>
                </a:solidFill>
                <a:latin typeface="Calibri" charset="0"/>
                <a:ea typeface="MS PGothic" charset="0"/>
              </a:rPr>
              <a:t>each one can </a:t>
            </a:r>
            <a:r>
              <a:rPr lang="en-US" altLang="ja-JP" sz="1600" b="1" dirty="0">
                <a:solidFill>
                  <a:srgbClr val="1F497D"/>
                </a:solidFill>
                <a:latin typeface="Calibri" charset="0"/>
                <a:ea typeface="MS PGothic" charset="0"/>
              </a:rPr>
              <a:t>and want to contribute.</a:t>
            </a:r>
          </a:p>
          <a:p>
            <a:pPr algn="just">
              <a:buFont typeface="Arial" charset="0"/>
              <a:buNone/>
            </a:pPr>
            <a:endParaRPr lang="en-US" altLang="ja-JP" sz="1600" dirty="0">
              <a:solidFill>
                <a:srgbClr val="1F497D"/>
              </a:solidFill>
              <a:latin typeface="Calibri" charset="0"/>
              <a:ea typeface="MS PGothic" charset="0"/>
            </a:endParaRPr>
          </a:p>
          <a:p>
            <a:pPr algn="just">
              <a:buFont typeface="Arial" charset="0"/>
              <a:buNone/>
            </a:pPr>
            <a:endParaRPr lang="en-US" sz="1800" dirty="0">
              <a:solidFill>
                <a:srgbClr val="1F497D"/>
              </a:solidFill>
              <a:latin typeface="Calibri" charset="0"/>
              <a:ea typeface="MS PGothic" charset="0"/>
            </a:endParaRPr>
          </a:p>
          <a:p>
            <a:pPr algn="just">
              <a:buFont typeface="Arial" charset="0"/>
              <a:buNone/>
            </a:pPr>
            <a:endParaRPr lang="es-ES" sz="1800" dirty="0">
              <a:solidFill>
                <a:srgbClr val="1F497D"/>
              </a:solidFill>
              <a:latin typeface="Calibri" charset="0"/>
              <a:ea typeface="MS PGothic" charset="0"/>
            </a:endParaRPr>
          </a:p>
        </p:txBody>
      </p:sp>
      <p:sp>
        <p:nvSpPr>
          <p:cNvPr id="4100"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3DB98A71-CCBE-6944-8B4F-3415C6A4731B}" type="slidenum">
              <a:rPr lang="en-US" sz="1200">
                <a:solidFill>
                  <a:srgbClr val="898989"/>
                </a:solidFill>
                <a:cs typeface="Arial" charset="0"/>
              </a:rPr>
              <a:pPr/>
              <a:t>3</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s-ES_tradnl" u="sng" dirty="0" err="1" smtClean="0">
                <a:solidFill>
                  <a:srgbClr val="1F497D"/>
                </a:solidFill>
                <a:latin typeface="Calibri" charset="0"/>
                <a:ea typeface="MS PGothic" charset="0"/>
              </a:rPr>
              <a:t>What</a:t>
            </a:r>
            <a:r>
              <a:rPr lang="es-ES_tradnl" u="sng" dirty="0" smtClean="0">
                <a:solidFill>
                  <a:srgbClr val="1F497D"/>
                </a:solidFill>
                <a:latin typeface="Calibri" charset="0"/>
                <a:ea typeface="MS PGothic" charset="0"/>
              </a:rPr>
              <a:t> </a:t>
            </a:r>
            <a:r>
              <a:rPr lang="es-ES_tradnl" u="sng" dirty="0" err="1" smtClean="0">
                <a:solidFill>
                  <a:srgbClr val="1F497D"/>
                </a:solidFill>
                <a:latin typeface="Calibri" charset="0"/>
                <a:ea typeface="MS PGothic" charset="0"/>
              </a:rPr>
              <a:t>is</a:t>
            </a:r>
            <a:r>
              <a:rPr lang="es-ES_tradnl" u="sng" dirty="0" smtClean="0">
                <a:solidFill>
                  <a:srgbClr val="1F497D"/>
                </a:solidFill>
                <a:latin typeface="Calibri" charset="0"/>
                <a:ea typeface="MS PGothic" charset="0"/>
              </a:rPr>
              <a:t> a PPP</a:t>
            </a:r>
            <a:r>
              <a:rPr lang="es-ES_tradnl" u="sng" dirty="0">
                <a:solidFill>
                  <a:srgbClr val="1F497D"/>
                </a:solidFill>
                <a:latin typeface="Calibri" charset="0"/>
                <a:ea typeface="MS PGothic" charset="0"/>
              </a:rPr>
              <a:t>?</a:t>
            </a:r>
            <a:endParaRPr lang="en-US" dirty="0">
              <a:latin typeface="Calibri" charset="0"/>
              <a:ea typeface="MS PGothic" charset="0"/>
            </a:endParaRPr>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C105AA6-D574-B54C-B9BE-45CA10D26D17}" type="slidenum">
              <a:rPr lang="en-US">
                <a:solidFill>
                  <a:srgbClr val="898989"/>
                </a:solidFill>
                <a:cs typeface="Arial" charset="0"/>
              </a:rPr>
              <a:pPr eaLnBrk="1" hangingPunct="1"/>
              <a:t>4</a:t>
            </a:fld>
            <a:endParaRPr lang="en-US">
              <a:solidFill>
                <a:srgbClr val="898989"/>
              </a:solidFill>
              <a:cs typeface="Arial" charset="0"/>
            </a:endParaRPr>
          </a:p>
        </p:txBody>
      </p:sp>
      <p:pic>
        <p:nvPicPr>
          <p:cNvPr id="5124" name="Picture 2" descr="Hands with rings and wedding bou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247775"/>
            <a:ext cx="64135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033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p:txBody>
          <a:bodyPr/>
          <a:lstStyle/>
          <a:p>
            <a:r>
              <a:rPr lang="es-ES" u="sng" dirty="0" smtClean="0">
                <a:solidFill>
                  <a:srgbClr val="1F497D"/>
                </a:solidFill>
                <a:latin typeface="Calibri" charset="0"/>
                <a:ea typeface="MS PGothic" charset="0"/>
              </a:rPr>
              <a:t>PPP </a:t>
            </a:r>
            <a:r>
              <a:rPr lang="es-ES" u="sng" dirty="0" err="1" smtClean="0">
                <a:solidFill>
                  <a:srgbClr val="1F497D"/>
                </a:solidFill>
                <a:latin typeface="Calibri" charset="0"/>
                <a:ea typeface="MS PGothic" charset="0"/>
              </a:rPr>
              <a:t>Meaning</a:t>
            </a:r>
            <a:endParaRPr lang="es-ES" u="sng" dirty="0">
              <a:solidFill>
                <a:srgbClr val="1F497D"/>
              </a:solidFill>
              <a:latin typeface="Calibri" charset="0"/>
              <a:ea typeface="MS PGothic" charset="0"/>
            </a:endParaRPr>
          </a:p>
        </p:txBody>
      </p:sp>
      <p:sp>
        <p:nvSpPr>
          <p:cNvPr id="3075" name="Marcador de contenido 2"/>
          <p:cNvSpPr>
            <a:spLocks noGrp="1"/>
          </p:cNvSpPr>
          <p:nvPr>
            <p:ph idx="1"/>
          </p:nvPr>
        </p:nvSpPr>
        <p:spPr>
          <a:xfrm>
            <a:off x="457200" y="1069602"/>
            <a:ext cx="8229600" cy="3394075"/>
          </a:xfrm>
        </p:spPr>
        <p:txBody>
          <a:bodyPr/>
          <a:lstStyle/>
          <a:p>
            <a:pPr marL="0" indent="0" algn="just">
              <a:buNone/>
            </a:pPr>
            <a:r>
              <a:rPr lang="en-US" sz="1800" dirty="0">
                <a:solidFill>
                  <a:srgbClr val="1F497D"/>
                </a:solidFill>
                <a:latin typeface="Calibri" charset="0"/>
                <a:ea typeface="MS PGothic" charset="0"/>
              </a:rPr>
              <a:t>The </a:t>
            </a:r>
            <a:r>
              <a:rPr lang="en-US" sz="1800" dirty="0" smtClean="0">
                <a:solidFill>
                  <a:srgbClr val="1F497D"/>
                </a:solidFill>
                <a:latin typeface="Calibri" charset="0"/>
                <a:ea typeface="MS PGothic" charset="0"/>
              </a:rPr>
              <a:t>word partnership </a:t>
            </a:r>
            <a:r>
              <a:rPr lang="en-US" sz="1800" dirty="0">
                <a:solidFill>
                  <a:srgbClr val="1F497D"/>
                </a:solidFill>
                <a:latin typeface="Calibri" charset="0"/>
                <a:ea typeface="MS PGothic" charset="0"/>
              </a:rPr>
              <a:t>comes from the </a:t>
            </a:r>
            <a:r>
              <a:rPr lang="en-US" sz="1800" dirty="0" err="1" smtClean="0">
                <a:solidFill>
                  <a:srgbClr val="1F497D"/>
                </a:solidFill>
                <a:latin typeface="Calibri" charset="0"/>
                <a:ea typeface="MS PGothic" charset="0"/>
              </a:rPr>
              <a:t>latin</a:t>
            </a:r>
            <a:r>
              <a:rPr lang="en-US" sz="1800" dirty="0" smtClean="0">
                <a:solidFill>
                  <a:srgbClr val="1F497D"/>
                </a:solidFill>
                <a:latin typeface="Calibri" charset="0"/>
                <a:ea typeface="MS PGothic" charset="0"/>
              </a:rPr>
              <a:t> </a:t>
            </a:r>
            <a:r>
              <a:rPr lang="en-US" sz="1800" dirty="0">
                <a:solidFill>
                  <a:srgbClr val="1F497D"/>
                </a:solidFill>
                <a:latin typeface="Calibri" charset="0"/>
                <a:ea typeface="MS PGothic" charset="0"/>
              </a:rPr>
              <a:t>word "</a:t>
            </a:r>
            <a:r>
              <a:rPr lang="en-US" sz="1800" dirty="0" err="1">
                <a:solidFill>
                  <a:srgbClr val="1F497D"/>
                </a:solidFill>
                <a:latin typeface="Calibri" charset="0"/>
                <a:ea typeface="MS PGothic" charset="0"/>
              </a:rPr>
              <a:t>Societas</a:t>
            </a:r>
            <a:r>
              <a:rPr lang="en-US" sz="1800" dirty="0">
                <a:solidFill>
                  <a:srgbClr val="1F497D"/>
                </a:solidFill>
                <a:latin typeface="Calibri" charset="0"/>
                <a:ea typeface="MS PGothic" charset="0"/>
              </a:rPr>
              <a:t>" (gen "</a:t>
            </a:r>
            <a:r>
              <a:rPr lang="en-US" sz="1800" dirty="0" err="1" smtClean="0">
                <a:solidFill>
                  <a:srgbClr val="1F497D"/>
                </a:solidFill>
                <a:latin typeface="Calibri" charset="0"/>
                <a:ea typeface="MS PGothic" charset="0"/>
              </a:rPr>
              <a:t>societatis</a:t>
            </a:r>
            <a:r>
              <a:rPr lang="en-US" sz="1800" dirty="0" smtClean="0">
                <a:solidFill>
                  <a:srgbClr val="1F497D"/>
                </a:solidFill>
                <a:latin typeface="Calibri" charset="0"/>
                <a:ea typeface="MS PGothic" charset="0"/>
              </a:rPr>
              <a:t>”)- “Association</a:t>
            </a:r>
            <a:r>
              <a:rPr lang="en-US" sz="1800" dirty="0">
                <a:solidFill>
                  <a:srgbClr val="1F497D"/>
                </a:solidFill>
                <a:latin typeface="Calibri" charset="0"/>
                <a:ea typeface="MS PGothic" charset="0"/>
              </a:rPr>
              <a:t>, </a:t>
            </a:r>
            <a:r>
              <a:rPr lang="en-US" sz="1800" dirty="0" smtClean="0">
                <a:solidFill>
                  <a:srgbClr val="1F497D"/>
                </a:solidFill>
                <a:latin typeface="Calibri" charset="0"/>
                <a:ea typeface="MS PGothic" charset="0"/>
              </a:rPr>
              <a:t>union”-; </a:t>
            </a:r>
            <a:r>
              <a:rPr lang="en-US" sz="1800" dirty="0">
                <a:solidFill>
                  <a:srgbClr val="1F497D"/>
                </a:solidFill>
                <a:latin typeface="Calibri" charset="0"/>
                <a:ea typeface="MS PGothic" charset="0"/>
              </a:rPr>
              <a:t>of "</a:t>
            </a:r>
            <a:r>
              <a:rPr lang="en-US" sz="1800" dirty="0" err="1" smtClean="0">
                <a:solidFill>
                  <a:srgbClr val="1F497D"/>
                </a:solidFill>
                <a:latin typeface="Calibri" charset="0"/>
                <a:ea typeface="MS PGothic" charset="0"/>
              </a:rPr>
              <a:t>socius</a:t>
            </a:r>
            <a:r>
              <a:rPr lang="en-US" sz="1800" dirty="0" smtClean="0">
                <a:solidFill>
                  <a:srgbClr val="1F497D"/>
                </a:solidFill>
                <a:latin typeface="Calibri" charset="0"/>
                <a:ea typeface="MS PGothic" charset="0"/>
              </a:rPr>
              <a:t>” - </a:t>
            </a:r>
            <a:r>
              <a:rPr lang="en-US" sz="1800" dirty="0">
                <a:solidFill>
                  <a:srgbClr val="1F497D"/>
                </a:solidFill>
                <a:latin typeface="Calibri" charset="0"/>
                <a:ea typeface="MS PGothic" charset="0"/>
              </a:rPr>
              <a:t>"ally, </a:t>
            </a:r>
            <a:r>
              <a:rPr lang="en-US" sz="1800" dirty="0" smtClean="0">
                <a:solidFill>
                  <a:srgbClr val="1F497D"/>
                </a:solidFill>
                <a:latin typeface="Calibri" charset="0"/>
                <a:ea typeface="MS PGothic" charset="0"/>
              </a:rPr>
              <a:t>friend”-; </a:t>
            </a:r>
            <a:r>
              <a:rPr lang="en-US" sz="1800" dirty="0">
                <a:solidFill>
                  <a:srgbClr val="1F497D"/>
                </a:solidFill>
                <a:latin typeface="Calibri" charset="0"/>
                <a:ea typeface="MS PGothic" charset="0"/>
              </a:rPr>
              <a:t>and the verb "</a:t>
            </a:r>
            <a:r>
              <a:rPr lang="en-US" sz="1800" dirty="0" err="1">
                <a:solidFill>
                  <a:srgbClr val="1F497D"/>
                </a:solidFill>
                <a:latin typeface="Calibri" charset="0"/>
                <a:ea typeface="MS PGothic" charset="0"/>
              </a:rPr>
              <a:t>sequor</a:t>
            </a:r>
            <a:r>
              <a:rPr lang="en-US" sz="1800" dirty="0">
                <a:solidFill>
                  <a:srgbClr val="1F497D"/>
                </a:solidFill>
                <a:latin typeface="Calibri" charset="0"/>
                <a:ea typeface="MS PGothic" charset="0"/>
              </a:rPr>
              <a:t>" - "continue, accompany".</a:t>
            </a:r>
          </a:p>
          <a:p>
            <a:pPr marL="0" indent="0" algn="just">
              <a:buNone/>
            </a:pPr>
            <a:endParaRPr lang="en-US" sz="1800" dirty="0">
              <a:solidFill>
                <a:srgbClr val="1F497D"/>
              </a:solidFill>
              <a:latin typeface="Calibri" charset="0"/>
              <a:ea typeface="MS PGothic" charset="0"/>
            </a:endParaRPr>
          </a:p>
          <a:p>
            <a:pPr marL="0" indent="0" algn="just">
              <a:buNone/>
            </a:pPr>
            <a:r>
              <a:rPr lang="en-US" sz="1800" dirty="0" smtClean="0">
                <a:solidFill>
                  <a:srgbClr val="1F497D"/>
                </a:solidFill>
                <a:latin typeface="Calibri" charset="0"/>
                <a:ea typeface="MS PGothic" charset="0"/>
              </a:rPr>
              <a:t>“</a:t>
            </a:r>
            <a:r>
              <a:rPr lang="en-US" sz="1800" i="1" dirty="0" smtClean="0">
                <a:solidFill>
                  <a:srgbClr val="1F497D"/>
                </a:solidFill>
                <a:latin typeface="Calibri" charset="0"/>
                <a:ea typeface="MS PGothic" charset="0"/>
              </a:rPr>
              <a:t>PPPs </a:t>
            </a:r>
            <a:r>
              <a:rPr lang="en-US" sz="1800" i="1" dirty="0">
                <a:solidFill>
                  <a:srgbClr val="1F497D"/>
                </a:solidFill>
                <a:latin typeface="Calibri" charset="0"/>
                <a:ea typeface="MS PGothic" charset="0"/>
              </a:rPr>
              <a:t>refer to a wide range of contractual arrangements between the public and private sectors, not only financing, where both parties share skills and resources to provide, goods or services of traditional public domain for use by the general public. Besides the exchange of knowledge and resources, a crucial element of these agreements is that each participant shares the risks and benefits of projects. The public sector could include </a:t>
            </a:r>
            <a:r>
              <a:rPr lang="en-US" sz="1800" i="1" dirty="0" smtClean="0">
                <a:solidFill>
                  <a:srgbClr val="1F497D"/>
                </a:solidFill>
                <a:latin typeface="Calibri" charset="0"/>
                <a:ea typeface="MS PGothic" charset="0"/>
              </a:rPr>
              <a:t>governments, </a:t>
            </a:r>
            <a:r>
              <a:rPr lang="en-US" sz="1800" i="1" dirty="0">
                <a:solidFill>
                  <a:srgbClr val="1F497D"/>
                </a:solidFill>
                <a:latin typeface="Calibri" charset="0"/>
                <a:ea typeface="MS PGothic" charset="0"/>
              </a:rPr>
              <a:t>at </a:t>
            </a:r>
            <a:r>
              <a:rPr lang="en-US" sz="1800" i="1" dirty="0" smtClean="0">
                <a:solidFill>
                  <a:srgbClr val="1F497D"/>
                </a:solidFill>
                <a:latin typeface="Calibri" charset="0"/>
                <a:ea typeface="MS PGothic" charset="0"/>
              </a:rPr>
              <a:t>every level, </a:t>
            </a:r>
            <a:r>
              <a:rPr lang="en-US" sz="1800" i="1" dirty="0">
                <a:solidFill>
                  <a:srgbClr val="1F497D"/>
                </a:solidFill>
                <a:latin typeface="Calibri" charset="0"/>
                <a:ea typeface="MS PGothic" charset="0"/>
              </a:rPr>
              <a:t>and agencies, and even international financial institutions such as the IDB, the World Bank, the IFC and the Asian Development Bank. The private sector could also include non-profit organizations (NGOs and civil society)</a:t>
            </a:r>
            <a:r>
              <a:rPr lang="en-US" sz="1800" dirty="0" smtClean="0">
                <a:solidFill>
                  <a:srgbClr val="1F497D"/>
                </a:solidFill>
                <a:latin typeface="Calibri" charset="0"/>
                <a:ea typeface="MS PGothic" charset="0"/>
              </a:rPr>
              <a:t>.”</a:t>
            </a:r>
            <a:endParaRPr lang="es-ES" sz="1800" dirty="0">
              <a:solidFill>
                <a:srgbClr val="1F497D"/>
              </a:solidFill>
              <a:latin typeface="Calibri" charset="0"/>
              <a:ea typeface="MS PGothic" charset="0"/>
            </a:endParaRPr>
          </a:p>
        </p:txBody>
      </p:sp>
      <p:sp>
        <p:nvSpPr>
          <p:cNvPr id="3076"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9217B23-3946-F446-A315-AB22B8A7644B}" type="slidenum">
              <a:rPr lang="en-US" sz="1200">
                <a:solidFill>
                  <a:srgbClr val="898989"/>
                </a:solidFill>
                <a:cs typeface="Arial" charset="0"/>
              </a:rPr>
              <a:pPr/>
              <a:t>5</a:t>
            </a:fld>
            <a:endParaRPr lang="en-US" sz="1200">
              <a:solidFill>
                <a:srgbClr val="898989"/>
              </a:solidFill>
              <a:cs typeface="Arial" charset="0"/>
            </a:endParaRPr>
          </a:p>
        </p:txBody>
      </p:sp>
    </p:spTree>
    <p:extLst>
      <p:ext uri="{BB962C8B-B14F-4D97-AF65-F5344CB8AC3E}">
        <p14:creationId xmlns:p14="http://schemas.microsoft.com/office/powerpoint/2010/main" val="5170436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06375"/>
            <a:ext cx="8229600" cy="857250"/>
          </a:xfrm>
        </p:spPr>
        <p:txBody>
          <a:bodyPr/>
          <a:lstStyle/>
          <a:p>
            <a:r>
              <a:rPr lang="es-ES_tradnl" u="sng" dirty="0" err="1">
                <a:solidFill>
                  <a:srgbClr val="1F497D"/>
                </a:solidFill>
                <a:latin typeface="Calibri" charset="0"/>
                <a:ea typeface="MS PGothic" charset="0"/>
              </a:rPr>
              <a:t>PPPs</a:t>
            </a:r>
            <a:r>
              <a:rPr lang="es-ES_tradnl" u="sng" dirty="0">
                <a:solidFill>
                  <a:srgbClr val="1F497D"/>
                </a:solidFill>
                <a:latin typeface="Calibri" charset="0"/>
                <a:ea typeface="MS PGothic" charset="0"/>
              </a:rPr>
              <a:t> vs. </a:t>
            </a:r>
            <a:r>
              <a:rPr lang="es-ES_tradnl" u="sng" dirty="0" err="1" smtClean="0">
                <a:solidFill>
                  <a:srgbClr val="1F497D"/>
                </a:solidFill>
                <a:latin typeface="Calibri" charset="0"/>
                <a:ea typeface="MS PGothic" charset="0"/>
              </a:rPr>
              <a:t>Public</a:t>
            </a:r>
            <a:r>
              <a:rPr lang="es-ES_tradnl" u="sng" dirty="0" smtClean="0">
                <a:solidFill>
                  <a:srgbClr val="1F497D"/>
                </a:solidFill>
                <a:latin typeface="Calibri" charset="0"/>
                <a:ea typeface="MS PGothic" charset="0"/>
              </a:rPr>
              <a:t> </a:t>
            </a:r>
            <a:r>
              <a:rPr lang="es-ES_tradnl" u="sng" dirty="0" err="1" smtClean="0">
                <a:solidFill>
                  <a:srgbClr val="1F497D"/>
                </a:solidFill>
                <a:latin typeface="Calibri" charset="0"/>
                <a:ea typeface="MS PGothic" charset="0"/>
              </a:rPr>
              <a:t>Procurement</a:t>
            </a:r>
            <a:endParaRPr lang="en-US" u="sng" dirty="0">
              <a:solidFill>
                <a:srgbClr val="1F497D"/>
              </a:solidFill>
              <a:latin typeface="Calibri" charset="0"/>
              <a:ea typeface="MS PGothic" charset="0"/>
            </a:endParaRPr>
          </a:p>
        </p:txBody>
      </p:sp>
      <p:sp>
        <p:nvSpPr>
          <p:cNvPr id="6147" name="Text Placeholder 2"/>
          <p:cNvSpPr>
            <a:spLocks noGrp="1"/>
          </p:cNvSpPr>
          <p:nvPr>
            <p:ph type="body" idx="1"/>
          </p:nvPr>
        </p:nvSpPr>
        <p:spPr>
          <a:xfrm>
            <a:off x="457200" y="1150938"/>
            <a:ext cx="4040188" cy="481012"/>
          </a:xfrm>
        </p:spPr>
        <p:txBody>
          <a:bodyPr/>
          <a:lstStyle/>
          <a:p>
            <a:r>
              <a:rPr lang="es-ES_tradnl" dirty="0" err="1">
                <a:solidFill>
                  <a:schemeClr val="tx2"/>
                </a:solidFill>
                <a:latin typeface="Calibri" charset="0"/>
                <a:ea typeface="MS PGothic" charset="0"/>
              </a:rPr>
              <a:t>PPPs</a:t>
            </a:r>
            <a:endParaRPr lang="en-US" dirty="0">
              <a:solidFill>
                <a:schemeClr val="tx2"/>
              </a:solidFill>
              <a:latin typeface="Calibri" charset="0"/>
              <a:ea typeface="MS PGothic" charset="0"/>
            </a:endParaRPr>
          </a:p>
        </p:txBody>
      </p:sp>
      <p:sp>
        <p:nvSpPr>
          <p:cNvPr id="6148" name="Content Placeholder 3"/>
          <p:cNvSpPr>
            <a:spLocks noGrp="1"/>
          </p:cNvSpPr>
          <p:nvPr>
            <p:ph sz="half" idx="2"/>
          </p:nvPr>
        </p:nvSpPr>
        <p:spPr>
          <a:xfrm>
            <a:off x="457200" y="1630363"/>
            <a:ext cx="4040188" cy="2963862"/>
          </a:xfrm>
        </p:spPr>
        <p:txBody>
          <a:bodyPr/>
          <a:lstStyle/>
          <a:p>
            <a:r>
              <a:rPr lang="es-ES_tradnl" sz="1800" dirty="0" err="1">
                <a:solidFill>
                  <a:srgbClr val="1F497D"/>
                </a:solidFill>
                <a:latin typeface="Calibri" charset="0"/>
                <a:ea typeface="MS PGothic" charset="0"/>
              </a:rPr>
              <a:t>It</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focuses</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on</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results</a:t>
            </a:r>
            <a:r>
              <a:rPr lang="es-ES_tradnl" sz="1800" dirty="0">
                <a:solidFill>
                  <a:srgbClr val="1F497D"/>
                </a:solidFill>
                <a:latin typeface="Calibri" charset="0"/>
                <a:ea typeface="MS PGothic" charset="0"/>
              </a:rPr>
              <a:t> and </a:t>
            </a:r>
            <a:r>
              <a:rPr lang="es-ES_tradnl" sz="1800" dirty="0" smtClean="0">
                <a:solidFill>
                  <a:srgbClr val="1F497D"/>
                </a:solidFill>
                <a:latin typeface="Calibri" charset="0"/>
                <a:ea typeface="MS PGothic" charset="0"/>
              </a:rPr>
              <a:t>link </a:t>
            </a:r>
            <a:r>
              <a:rPr lang="es-ES_tradnl" sz="1800" dirty="0" err="1">
                <a:solidFill>
                  <a:srgbClr val="1F497D"/>
                </a:solidFill>
                <a:latin typeface="Calibri" charset="0"/>
                <a:ea typeface="MS PGothic" charset="0"/>
              </a:rPr>
              <a:t>quality</a:t>
            </a:r>
            <a:r>
              <a:rPr lang="es-ES_tradnl" sz="1800" dirty="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to</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payments</a:t>
            </a:r>
            <a:r>
              <a:rPr lang="es-ES_tradnl" sz="1800" dirty="0">
                <a:solidFill>
                  <a:srgbClr val="1F497D"/>
                </a:solidFill>
                <a:latin typeface="Calibri" charset="0"/>
                <a:ea typeface="MS PGothic" charset="0"/>
              </a:rPr>
              <a:t>.</a:t>
            </a:r>
          </a:p>
          <a:p>
            <a:r>
              <a:rPr lang="es-ES_tradnl" sz="1800" dirty="0" err="1">
                <a:solidFill>
                  <a:srgbClr val="1F497D"/>
                </a:solidFill>
                <a:latin typeface="Calibri" charset="0"/>
                <a:ea typeface="MS PGothic" charset="0"/>
              </a:rPr>
              <a:t>It's</a:t>
            </a:r>
            <a:r>
              <a:rPr lang="es-ES_tradnl" sz="1800" dirty="0">
                <a:solidFill>
                  <a:srgbClr val="1F497D"/>
                </a:solidFill>
                <a:latin typeface="Calibri" charset="0"/>
                <a:ea typeface="MS PGothic" charset="0"/>
              </a:rPr>
              <a:t> a </a:t>
            </a:r>
            <a:r>
              <a:rPr lang="es-ES_tradnl" sz="1800" dirty="0" err="1">
                <a:solidFill>
                  <a:srgbClr val="1F497D"/>
                </a:solidFill>
                <a:latin typeface="Calibri" charset="0"/>
                <a:ea typeface="MS PGothic" charset="0"/>
              </a:rPr>
              <a:t>partnership</a:t>
            </a:r>
            <a:r>
              <a:rPr lang="es-ES_tradnl" sz="1800" dirty="0" smtClean="0">
                <a:solidFill>
                  <a:srgbClr val="1F497D"/>
                </a:solidFill>
                <a:latin typeface="Calibri" charset="0"/>
                <a:ea typeface="MS PGothic" charset="0"/>
              </a:rPr>
              <a:t>.</a:t>
            </a:r>
            <a:endParaRPr lang="es-ES_tradnl" sz="1800" dirty="0">
              <a:solidFill>
                <a:srgbClr val="1F497D"/>
              </a:solidFill>
              <a:latin typeface="Calibri" charset="0"/>
              <a:ea typeface="MS PGothic" charset="0"/>
            </a:endParaRPr>
          </a:p>
          <a:p>
            <a:r>
              <a:rPr lang="es-ES_tradnl" sz="1800" dirty="0" err="1">
                <a:solidFill>
                  <a:srgbClr val="1F497D"/>
                </a:solidFill>
                <a:latin typeface="Calibri" charset="0"/>
                <a:ea typeface="MS PGothic" charset="0"/>
              </a:rPr>
              <a:t>Distribution</a:t>
            </a:r>
            <a:r>
              <a:rPr lang="es-ES_tradnl" sz="1800" dirty="0">
                <a:solidFill>
                  <a:srgbClr val="1F497D"/>
                </a:solidFill>
                <a:latin typeface="Calibri" charset="0"/>
                <a:ea typeface="MS PGothic" charset="0"/>
              </a:rPr>
              <a:t> of </a:t>
            </a:r>
            <a:r>
              <a:rPr lang="es-ES_tradnl" sz="1800" dirty="0" err="1">
                <a:solidFill>
                  <a:srgbClr val="1F497D"/>
                </a:solidFill>
                <a:latin typeface="Calibri" charset="0"/>
                <a:ea typeface="MS PGothic" charset="0"/>
              </a:rPr>
              <a:t>Risks</a:t>
            </a:r>
            <a:endParaRPr lang="es-ES_tradnl" sz="1800" dirty="0">
              <a:solidFill>
                <a:srgbClr val="1F497D"/>
              </a:solidFill>
              <a:latin typeface="Calibri" charset="0"/>
              <a:ea typeface="MS PGothic" charset="0"/>
            </a:endParaRPr>
          </a:p>
          <a:p>
            <a:r>
              <a:rPr lang="es-ES_tradnl" sz="1800" dirty="0" err="1" smtClean="0">
                <a:solidFill>
                  <a:srgbClr val="1F497D"/>
                </a:solidFill>
                <a:latin typeface="Calibri" charset="0"/>
                <a:ea typeface="MS PGothic" charset="0"/>
              </a:rPr>
              <a:t>Both</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sectors</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contribute</a:t>
            </a:r>
            <a:r>
              <a:rPr lang="es-ES_tradnl" sz="1800" dirty="0" smtClean="0">
                <a:solidFill>
                  <a:srgbClr val="1F497D"/>
                </a:solidFill>
                <a:latin typeface="Calibri" charset="0"/>
                <a:ea typeface="MS PGothic" charset="0"/>
              </a:rPr>
              <a:t> in </a:t>
            </a:r>
            <a:r>
              <a:rPr lang="es-ES_tradnl" sz="1800" dirty="0" err="1" smtClean="0">
                <a:solidFill>
                  <a:srgbClr val="1F497D"/>
                </a:solidFill>
                <a:latin typeface="Calibri" charset="0"/>
                <a:ea typeface="MS PGothic" charset="0"/>
              </a:rPr>
              <a:t>the</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design</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phase</a:t>
            </a:r>
            <a:endParaRPr lang="en-US" sz="1800" dirty="0">
              <a:solidFill>
                <a:srgbClr val="1F497D"/>
              </a:solidFill>
              <a:latin typeface="Calibri" charset="0"/>
              <a:ea typeface="MS PGothic" charset="0"/>
            </a:endParaRPr>
          </a:p>
        </p:txBody>
      </p:sp>
      <p:sp>
        <p:nvSpPr>
          <p:cNvPr id="6149" name="Text Placeholder 4"/>
          <p:cNvSpPr>
            <a:spLocks noGrp="1"/>
          </p:cNvSpPr>
          <p:nvPr>
            <p:ph type="body" sz="quarter" idx="3"/>
          </p:nvPr>
        </p:nvSpPr>
        <p:spPr>
          <a:xfrm>
            <a:off x="4645025" y="1150938"/>
            <a:ext cx="4041775" cy="481012"/>
          </a:xfrm>
        </p:spPr>
        <p:txBody>
          <a:bodyPr/>
          <a:lstStyle/>
          <a:p>
            <a:r>
              <a:rPr lang="es-ES_tradnl" dirty="0" err="1" smtClean="0">
                <a:solidFill>
                  <a:srgbClr val="1F497D"/>
                </a:solidFill>
                <a:latin typeface="Calibri" charset="0"/>
                <a:ea typeface="MS PGothic" charset="0"/>
              </a:rPr>
              <a:t>Public</a:t>
            </a:r>
            <a:r>
              <a:rPr lang="es-ES_tradnl" dirty="0" smtClean="0">
                <a:solidFill>
                  <a:srgbClr val="1F497D"/>
                </a:solidFill>
                <a:latin typeface="Calibri" charset="0"/>
                <a:ea typeface="MS PGothic" charset="0"/>
              </a:rPr>
              <a:t> </a:t>
            </a:r>
            <a:r>
              <a:rPr lang="es-ES_tradnl" dirty="0" err="1" smtClean="0">
                <a:solidFill>
                  <a:srgbClr val="1F497D"/>
                </a:solidFill>
                <a:latin typeface="Calibri" charset="0"/>
                <a:ea typeface="MS PGothic" charset="0"/>
              </a:rPr>
              <a:t>Procurement</a:t>
            </a:r>
            <a:endParaRPr lang="en-US" dirty="0">
              <a:solidFill>
                <a:srgbClr val="1F497D"/>
              </a:solidFill>
              <a:latin typeface="Calibri" charset="0"/>
              <a:ea typeface="MS PGothic" charset="0"/>
            </a:endParaRPr>
          </a:p>
        </p:txBody>
      </p:sp>
      <p:sp>
        <p:nvSpPr>
          <p:cNvPr id="6150" name="Content Placeholder 5"/>
          <p:cNvSpPr>
            <a:spLocks noGrp="1"/>
          </p:cNvSpPr>
          <p:nvPr>
            <p:ph sz="quarter" idx="4"/>
          </p:nvPr>
        </p:nvSpPr>
        <p:spPr>
          <a:xfrm>
            <a:off x="4645025" y="1630363"/>
            <a:ext cx="4041775" cy="2963862"/>
          </a:xfrm>
        </p:spPr>
        <p:txBody>
          <a:bodyPr/>
          <a:lstStyle/>
          <a:p>
            <a:r>
              <a:rPr lang="es-ES_tradnl" sz="1800" dirty="0" err="1">
                <a:solidFill>
                  <a:srgbClr val="1F497D"/>
                </a:solidFill>
                <a:latin typeface="Calibri" charset="0"/>
                <a:ea typeface="MS PGothic" charset="0"/>
              </a:rPr>
              <a:t>It</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focuses</a:t>
            </a:r>
            <a:r>
              <a:rPr lang="es-ES_tradnl" sz="1800" dirty="0">
                <a:solidFill>
                  <a:srgbClr val="1F497D"/>
                </a:solidFill>
                <a:latin typeface="Calibri" charset="0"/>
                <a:ea typeface="MS PGothic" charset="0"/>
              </a:rPr>
              <a:t> more </a:t>
            </a:r>
            <a:r>
              <a:rPr lang="es-ES_tradnl" sz="1800" dirty="0" err="1">
                <a:solidFill>
                  <a:srgbClr val="1F497D"/>
                </a:solidFill>
                <a:latin typeface="Calibri" charset="0"/>
                <a:ea typeface="MS PGothic" charset="0"/>
              </a:rPr>
              <a:t>on</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products</a:t>
            </a:r>
            <a:r>
              <a:rPr lang="es-ES_tradnl" sz="1800" dirty="0">
                <a:solidFill>
                  <a:srgbClr val="1F497D"/>
                </a:solidFill>
                <a:latin typeface="Calibri" charset="0"/>
                <a:ea typeface="MS PGothic" charset="0"/>
              </a:rPr>
              <a:t> and inputs.</a:t>
            </a:r>
          </a:p>
          <a:p>
            <a:r>
              <a:rPr lang="es-ES_tradnl" sz="1800" dirty="0" err="1">
                <a:solidFill>
                  <a:srgbClr val="1F497D"/>
                </a:solidFill>
                <a:latin typeface="Calibri" charset="0"/>
                <a:ea typeface="MS PGothic" charset="0"/>
              </a:rPr>
              <a:t>It</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is</a:t>
            </a:r>
            <a:r>
              <a:rPr lang="es-ES_tradnl" sz="1800" dirty="0">
                <a:solidFill>
                  <a:srgbClr val="1F497D"/>
                </a:solidFill>
                <a:latin typeface="Calibri" charset="0"/>
                <a:ea typeface="MS PGothic" charset="0"/>
              </a:rPr>
              <a:t> a </a:t>
            </a:r>
            <a:r>
              <a:rPr lang="es-ES_tradnl" sz="1800" dirty="0" err="1">
                <a:solidFill>
                  <a:srgbClr val="1F497D"/>
                </a:solidFill>
                <a:latin typeface="Calibri" charset="0"/>
                <a:ea typeface="MS PGothic" charset="0"/>
              </a:rPr>
              <a:t>buyer-supplier</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contract</a:t>
            </a:r>
            <a:r>
              <a:rPr lang="es-ES_tradnl" sz="1800" dirty="0">
                <a:solidFill>
                  <a:srgbClr val="1F497D"/>
                </a:solidFill>
                <a:latin typeface="Calibri" charset="0"/>
                <a:ea typeface="MS PGothic" charset="0"/>
              </a:rPr>
              <a:t>.</a:t>
            </a:r>
          </a:p>
          <a:p>
            <a:r>
              <a:rPr lang="es-ES_tradnl" sz="1800" dirty="0" err="1">
                <a:solidFill>
                  <a:srgbClr val="1F497D"/>
                </a:solidFill>
                <a:latin typeface="Calibri" charset="0"/>
                <a:ea typeface="MS PGothic" charset="0"/>
              </a:rPr>
              <a:t>The</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Government</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assumes</a:t>
            </a:r>
            <a:r>
              <a:rPr lang="es-ES_tradnl" sz="1800" dirty="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all</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the</a:t>
            </a:r>
            <a:r>
              <a:rPr lang="es-ES_tradnl" sz="1800" dirty="0" smtClean="0">
                <a:solidFill>
                  <a:srgbClr val="1F497D"/>
                </a:solidFill>
                <a:latin typeface="Calibri" charset="0"/>
                <a:ea typeface="MS PGothic" charset="0"/>
              </a:rPr>
              <a:t> </a:t>
            </a:r>
            <a:r>
              <a:rPr lang="es-ES_tradnl" sz="1800" dirty="0" err="1">
                <a:solidFill>
                  <a:srgbClr val="1F497D"/>
                </a:solidFill>
                <a:latin typeface="Calibri" charset="0"/>
                <a:ea typeface="MS PGothic" charset="0"/>
              </a:rPr>
              <a:t>risks</a:t>
            </a:r>
            <a:r>
              <a:rPr lang="es-ES_tradnl" sz="1800" dirty="0">
                <a:solidFill>
                  <a:srgbClr val="1F497D"/>
                </a:solidFill>
                <a:latin typeface="Calibri" charset="0"/>
                <a:ea typeface="MS PGothic" charset="0"/>
              </a:rPr>
              <a:t>.</a:t>
            </a:r>
          </a:p>
          <a:p>
            <a:r>
              <a:rPr lang="es-ES_tradnl" sz="1800" dirty="0" err="1">
                <a:solidFill>
                  <a:srgbClr val="1F497D"/>
                </a:solidFill>
                <a:latin typeface="Calibri" charset="0"/>
                <a:ea typeface="MS PGothic" charset="0"/>
              </a:rPr>
              <a:t>The</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government</a:t>
            </a:r>
            <a:r>
              <a:rPr lang="es-ES_tradnl" sz="1800" dirty="0">
                <a:solidFill>
                  <a:srgbClr val="1F497D"/>
                </a:solidFill>
                <a:latin typeface="Calibri" charset="0"/>
                <a:ea typeface="MS PGothic" charset="0"/>
              </a:rPr>
              <a:t> </a:t>
            </a:r>
            <a:r>
              <a:rPr lang="es-ES_tradnl" sz="1800" dirty="0" err="1">
                <a:solidFill>
                  <a:srgbClr val="1F497D"/>
                </a:solidFill>
                <a:latin typeface="Calibri" charset="0"/>
                <a:ea typeface="MS PGothic" charset="0"/>
              </a:rPr>
              <a:t>assumes</a:t>
            </a:r>
            <a:r>
              <a:rPr lang="es-ES_tradnl" sz="1800" dirty="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the</a:t>
            </a:r>
            <a:r>
              <a:rPr lang="es-ES_tradnl" sz="1800" dirty="0" smtClean="0">
                <a:solidFill>
                  <a:srgbClr val="1F497D"/>
                </a:solidFill>
                <a:latin typeface="Calibri" charset="0"/>
                <a:ea typeface="MS PGothic" charset="0"/>
              </a:rPr>
              <a:t> </a:t>
            </a:r>
            <a:r>
              <a:rPr lang="es-ES_tradnl" sz="1800" dirty="0" err="1" smtClean="0">
                <a:solidFill>
                  <a:srgbClr val="1F497D"/>
                </a:solidFill>
                <a:latin typeface="Calibri" charset="0"/>
                <a:ea typeface="MS PGothic" charset="0"/>
              </a:rPr>
              <a:t>design</a:t>
            </a:r>
            <a:endParaRPr lang="en-US" sz="1800" dirty="0">
              <a:latin typeface="Calibri" charset="0"/>
              <a:ea typeface="MS PGothic" charset="0"/>
            </a:endParaRPr>
          </a:p>
        </p:txBody>
      </p:sp>
      <p:sp>
        <p:nvSpPr>
          <p:cNvPr id="615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BE8CBEEC-301A-D548-B8D5-3A1E0C5EC65B}" type="slidenum">
              <a:rPr lang="en-US">
                <a:solidFill>
                  <a:srgbClr val="898989"/>
                </a:solidFill>
                <a:cs typeface="Arial" charset="0"/>
              </a:rPr>
              <a:pPr eaLnBrk="1" hangingPunct="1"/>
              <a:t>6</a:t>
            </a:fld>
            <a:endParaRPr lang="en-US">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es-ES" u="sng" dirty="0" err="1" smtClean="0">
                <a:solidFill>
                  <a:srgbClr val="1F497D"/>
                </a:solidFill>
                <a:latin typeface="Calibri" charset="0"/>
                <a:ea typeface="MS PGothic" charset="0"/>
              </a:rPr>
              <a:t>Models</a:t>
            </a:r>
            <a:r>
              <a:rPr lang="es-ES" u="sng" dirty="0" smtClean="0">
                <a:solidFill>
                  <a:srgbClr val="1F497D"/>
                </a:solidFill>
                <a:latin typeface="Calibri" charset="0"/>
                <a:ea typeface="MS PGothic" charset="0"/>
              </a:rPr>
              <a:t> and </a:t>
            </a:r>
            <a:r>
              <a:rPr lang="es-ES" u="sng" dirty="0" err="1" smtClean="0">
                <a:solidFill>
                  <a:srgbClr val="1F497D"/>
                </a:solidFill>
                <a:latin typeface="Calibri" charset="0"/>
                <a:ea typeface="MS PGothic" charset="0"/>
              </a:rPr>
              <a:t>Activities</a:t>
            </a:r>
            <a:endParaRPr lang="es-ES" u="sng" dirty="0">
              <a:solidFill>
                <a:srgbClr val="1F497D"/>
              </a:solidFill>
              <a:latin typeface="Calibri" charset="0"/>
              <a:ea typeface="MS PGothic" charset="0"/>
            </a:endParaRPr>
          </a:p>
        </p:txBody>
      </p:sp>
      <p:pic>
        <p:nvPicPr>
          <p:cNvPr id="7171"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t="19145" b="19145"/>
          <a:stretch>
            <a:fillRect/>
          </a:stretch>
        </p:blipFill>
        <p:spPr/>
      </p:pic>
      <p:sp>
        <p:nvSpPr>
          <p:cNvPr id="7172"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98FFA456-D288-334F-80D4-47DD6F4DD05A}" type="slidenum">
              <a:rPr lang="en-US" sz="1200">
                <a:solidFill>
                  <a:srgbClr val="898989"/>
                </a:solidFill>
                <a:cs typeface="Arial" charset="0"/>
              </a:rPr>
              <a:pPr/>
              <a:t>7</a:t>
            </a:fld>
            <a:endParaRPr lang="en-US" sz="1200">
              <a:solidFill>
                <a:srgbClr val="898989"/>
              </a:solidFill>
              <a:cs typeface="Arial" charset="0"/>
            </a:endParaRPr>
          </a:p>
        </p:txBody>
      </p:sp>
      <p:sp>
        <p:nvSpPr>
          <p:cNvPr id="6" name="Rectangle 14"/>
          <p:cNvSpPr>
            <a:spLocks noChangeArrowheads="1"/>
          </p:cNvSpPr>
          <p:nvPr/>
        </p:nvSpPr>
        <p:spPr bwMode="auto">
          <a:xfrm>
            <a:off x="0" y="4789488"/>
            <a:ext cx="3175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200" b="1" dirty="0" err="1">
                <a:solidFill>
                  <a:srgbClr val="1F497D"/>
                </a:solidFill>
                <a:latin typeface="Times New Roman" charset="0"/>
                <a:cs typeface="Times New Roman" charset="0"/>
              </a:rPr>
              <a:t>Source</a:t>
            </a:r>
            <a:r>
              <a:rPr lang="pt-BR" sz="1200" b="1" dirty="0">
                <a:solidFill>
                  <a:srgbClr val="1F497D"/>
                </a:solidFill>
                <a:latin typeface="Times New Roman" charset="0"/>
                <a:cs typeface="Times New Roman" charset="0"/>
              </a:rPr>
              <a:t>: Enrique Moreno de </a:t>
            </a:r>
            <a:r>
              <a:rPr lang="pt-BR" sz="1200" b="1" dirty="0" err="1">
                <a:solidFill>
                  <a:srgbClr val="1F497D"/>
                </a:solidFill>
                <a:latin typeface="Times New Roman" charset="0"/>
                <a:cs typeface="Times New Roman" charset="0"/>
              </a:rPr>
              <a:t>Acevedo</a:t>
            </a:r>
            <a:r>
              <a:rPr lang="pt-BR" sz="1200" b="1" dirty="0">
                <a:solidFill>
                  <a:srgbClr val="1F497D"/>
                </a:solidFill>
                <a:latin typeface="Times New Roman" charset="0"/>
                <a:cs typeface="Times New Roman" charset="0"/>
              </a:rPr>
              <a:t> Sánchez</a:t>
            </a:r>
            <a:endParaRPr lang="en-US" sz="1200" b="1" dirty="0">
              <a:solidFill>
                <a:srgbClr val="1F497D"/>
              </a:solidFill>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3500"/>
            <a:ext cx="8229600" cy="857250"/>
          </a:xfrm>
        </p:spPr>
        <p:txBody>
          <a:bodyPr/>
          <a:lstStyle/>
          <a:p>
            <a:r>
              <a:rPr lang="es-ES_tradnl" u="sng" dirty="0" err="1" smtClean="0">
                <a:solidFill>
                  <a:srgbClr val="1F497D"/>
                </a:solidFill>
                <a:latin typeface="Calibri" charset="0"/>
                <a:ea typeface="MS PGothic" charset="0"/>
              </a:rPr>
              <a:t>Public</a:t>
            </a:r>
            <a:r>
              <a:rPr lang="es-ES_tradnl" u="sng" dirty="0" smtClean="0">
                <a:solidFill>
                  <a:srgbClr val="1F497D"/>
                </a:solidFill>
                <a:latin typeface="Calibri" charset="0"/>
                <a:ea typeface="MS PGothic" charset="0"/>
              </a:rPr>
              <a:t>/</a:t>
            </a:r>
            <a:r>
              <a:rPr lang="es-ES_tradnl" u="sng" dirty="0" err="1" smtClean="0">
                <a:solidFill>
                  <a:srgbClr val="1F497D"/>
                </a:solidFill>
                <a:latin typeface="Calibri" charset="0"/>
                <a:ea typeface="MS PGothic" charset="0"/>
              </a:rPr>
              <a:t>Private</a:t>
            </a:r>
            <a:r>
              <a:rPr lang="es-ES_tradnl" u="sng" dirty="0" smtClean="0">
                <a:solidFill>
                  <a:srgbClr val="1F497D"/>
                </a:solidFill>
                <a:latin typeface="Calibri" charset="0"/>
                <a:ea typeface="MS PGothic" charset="0"/>
              </a:rPr>
              <a:t> </a:t>
            </a:r>
            <a:r>
              <a:rPr lang="es-ES_tradnl" u="sng" dirty="0" err="1">
                <a:solidFill>
                  <a:srgbClr val="1F497D"/>
                </a:solidFill>
                <a:latin typeface="Calibri" charset="0"/>
                <a:ea typeface="MS PGothic" charset="0"/>
              </a:rPr>
              <a:t>P</a:t>
            </a:r>
            <a:r>
              <a:rPr lang="es-ES_tradnl" u="sng" dirty="0" err="1" smtClean="0">
                <a:solidFill>
                  <a:srgbClr val="1F497D"/>
                </a:solidFill>
                <a:latin typeface="Calibri" charset="0"/>
                <a:ea typeface="MS PGothic" charset="0"/>
              </a:rPr>
              <a:t>articipation</a:t>
            </a:r>
            <a:r>
              <a:rPr lang="es-ES_tradnl" u="sng" dirty="0" smtClean="0">
                <a:solidFill>
                  <a:srgbClr val="1F497D"/>
                </a:solidFill>
                <a:latin typeface="Calibri" charset="0"/>
                <a:ea typeface="MS PGothic" charset="0"/>
              </a:rPr>
              <a:t> </a:t>
            </a:r>
            <a:r>
              <a:rPr lang="es-ES_tradnl" u="sng" dirty="0" smtClean="0">
                <a:solidFill>
                  <a:srgbClr val="1F497D"/>
                </a:solidFill>
                <a:latin typeface="Calibri" charset="0"/>
                <a:ea typeface="MS PGothic" charset="0"/>
              </a:rPr>
              <a:t>in </a:t>
            </a:r>
            <a:r>
              <a:rPr lang="es-ES_tradnl" u="sng" dirty="0" smtClean="0">
                <a:solidFill>
                  <a:srgbClr val="1F497D"/>
                </a:solidFill>
                <a:latin typeface="Calibri" charset="0"/>
                <a:ea typeface="MS PGothic" charset="0"/>
              </a:rPr>
              <a:t>PPPS </a:t>
            </a:r>
            <a:endParaRPr lang="en-US" u="sng" dirty="0">
              <a:solidFill>
                <a:srgbClr val="1F497D"/>
              </a:solidFill>
              <a:latin typeface="Calibri" charset="0"/>
              <a:ea typeface="MS PGothic" charset="0"/>
            </a:endParaRPr>
          </a:p>
        </p:txBody>
      </p:sp>
      <p:graphicFrame>
        <p:nvGraphicFramePr>
          <p:cNvPr id="4" name="Content Placeholder 3"/>
          <p:cNvGraphicFramePr>
            <a:graphicFrameLocks noGrp="1"/>
          </p:cNvGraphicFramePr>
          <p:nvPr>
            <p:ph idx="1"/>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066800" y="857250"/>
          <a:ext cx="73914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197" name="Oval 8"/>
          <p:cNvSpPr>
            <a:spLocks noChangeArrowheads="1"/>
          </p:cNvSpPr>
          <p:nvPr/>
        </p:nvSpPr>
        <p:spPr bwMode="auto">
          <a:xfrm>
            <a:off x="2049463" y="3600450"/>
            <a:ext cx="152400" cy="114300"/>
          </a:xfrm>
          <a:prstGeom prst="ellipse">
            <a:avLst/>
          </a:prstGeom>
          <a:blipFill dpi="0" rotWithShape="0">
            <a:blip r:embed="rId12"/>
            <a:srcRect/>
            <a:stretch>
              <a:fillRect/>
            </a:stretch>
          </a:blipFill>
          <a:ln w="25400">
            <a:solidFill>
              <a:srgbClr val="FFFFFF"/>
            </a:solidFill>
            <a:round/>
            <a:headEnd/>
            <a:tailEnd/>
          </a:ln>
        </p:spPr>
        <p:txBody>
          <a:bodyPr/>
          <a:lstStyle/>
          <a:p>
            <a:endParaRPr lang="es-ES"/>
          </a:p>
        </p:txBody>
      </p:sp>
      <p:sp>
        <p:nvSpPr>
          <p:cNvPr id="8198" name="TextBox 9"/>
          <p:cNvSpPr txBox="1">
            <a:spLocks noChangeArrowheads="1"/>
          </p:cNvSpPr>
          <p:nvPr/>
        </p:nvSpPr>
        <p:spPr bwMode="auto">
          <a:xfrm>
            <a:off x="427038" y="327342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s-ES_tradnl" sz="1200" b="1">
                <a:solidFill>
                  <a:schemeClr val="accent1"/>
                </a:solidFill>
                <a:latin typeface="Times New Roman" charset="0"/>
                <a:cs typeface="Times New Roman" charset="0"/>
              </a:rPr>
              <a:t>Public Procurement</a:t>
            </a:r>
          </a:p>
        </p:txBody>
      </p:sp>
      <p:sp>
        <p:nvSpPr>
          <p:cNvPr id="8199" name="TextBox 10"/>
          <p:cNvSpPr txBox="1">
            <a:spLocks noChangeArrowheads="1"/>
          </p:cNvSpPr>
          <p:nvPr/>
        </p:nvSpPr>
        <p:spPr bwMode="auto">
          <a:xfrm>
            <a:off x="1589088" y="3860800"/>
            <a:ext cx="5819775" cy="584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s-ES_tradnl" b="1">
                <a:solidFill>
                  <a:schemeClr val="bg1"/>
                </a:solidFill>
                <a:latin typeface="Times New Roman" charset="0"/>
                <a:cs typeface="Times New Roman" charset="0"/>
              </a:rPr>
              <a:t>PPP</a:t>
            </a:r>
            <a:endParaRPr lang="en-US" b="1">
              <a:solidFill>
                <a:schemeClr val="bg1"/>
              </a:solidFill>
              <a:latin typeface="Times New Roman" charset="0"/>
              <a:cs typeface="Times New Roman" charset="0"/>
            </a:endParaRPr>
          </a:p>
        </p:txBody>
      </p:sp>
      <p:sp>
        <p:nvSpPr>
          <p:cNvPr id="12" name="Oval 11"/>
          <p:cNvSpPr/>
          <p:nvPr/>
        </p:nvSpPr>
        <p:spPr>
          <a:xfrm rot="20542175">
            <a:off x="2814638" y="1377950"/>
            <a:ext cx="3036887" cy="1543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1" name="TextBox 13"/>
          <p:cNvSpPr txBox="1">
            <a:spLocks noChangeArrowheads="1"/>
          </p:cNvSpPr>
          <p:nvPr/>
        </p:nvSpPr>
        <p:spPr bwMode="auto">
          <a:xfrm>
            <a:off x="3505200" y="291465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s-ES_tradnl" sz="1800" b="1">
                <a:solidFill>
                  <a:schemeClr val="accent1"/>
                </a:solidFill>
              </a:rPr>
              <a:t>DBM, DBO, DBOM, BOOT, BOO, DBFO, …..</a:t>
            </a:r>
            <a:endParaRPr lang="en-US" sz="1800" b="1">
              <a:solidFill>
                <a:schemeClr val="accent1"/>
              </a:solidFill>
            </a:endParaRPr>
          </a:p>
        </p:txBody>
      </p:sp>
      <p:sp>
        <p:nvSpPr>
          <p:cNvPr id="8202" name="Rectangle 14"/>
          <p:cNvSpPr>
            <a:spLocks noChangeArrowheads="1"/>
          </p:cNvSpPr>
          <p:nvPr/>
        </p:nvSpPr>
        <p:spPr bwMode="auto">
          <a:xfrm>
            <a:off x="0" y="4789488"/>
            <a:ext cx="3175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200" b="1" dirty="0" err="1">
                <a:solidFill>
                  <a:srgbClr val="1F497D"/>
                </a:solidFill>
                <a:latin typeface="Times New Roman" charset="0"/>
                <a:cs typeface="Times New Roman" charset="0"/>
              </a:rPr>
              <a:t>Source</a:t>
            </a:r>
            <a:r>
              <a:rPr lang="pt-BR" sz="1200" b="1" dirty="0">
                <a:solidFill>
                  <a:srgbClr val="1F497D"/>
                </a:solidFill>
                <a:latin typeface="Times New Roman" charset="0"/>
                <a:cs typeface="Times New Roman" charset="0"/>
              </a:rPr>
              <a:t>: Enrique Moreno de </a:t>
            </a:r>
            <a:r>
              <a:rPr lang="pt-BR" sz="1200" b="1" dirty="0" err="1">
                <a:solidFill>
                  <a:srgbClr val="1F497D"/>
                </a:solidFill>
                <a:latin typeface="Times New Roman" charset="0"/>
                <a:cs typeface="Times New Roman" charset="0"/>
              </a:rPr>
              <a:t>Acevedo</a:t>
            </a:r>
            <a:r>
              <a:rPr lang="pt-BR" sz="1200" b="1" dirty="0">
                <a:solidFill>
                  <a:srgbClr val="1F497D"/>
                </a:solidFill>
                <a:latin typeface="Times New Roman" charset="0"/>
                <a:cs typeface="Times New Roman" charset="0"/>
              </a:rPr>
              <a:t> Sánchez</a:t>
            </a:r>
            <a:endParaRPr lang="en-US" sz="1200" b="1" dirty="0">
              <a:solidFill>
                <a:srgbClr val="1F497D"/>
              </a:solidFill>
              <a:latin typeface="Times New Roman" charset="0"/>
              <a:cs typeface="Times New Roman" charset="0"/>
            </a:endParaRPr>
          </a:p>
        </p:txBody>
      </p:sp>
      <p:sp>
        <p:nvSpPr>
          <p:cNvPr id="8203"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C8D7D428-0609-A14F-90E8-AE2D53D324F0}" type="slidenum">
              <a:rPr lang="en-US" sz="1200">
                <a:solidFill>
                  <a:srgbClr val="898989"/>
                </a:solidFill>
                <a:cs typeface="Arial" charset="0"/>
              </a:rPr>
              <a:pPr/>
              <a:t>8</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457200" y="87313"/>
            <a:ext cx="8229600" cy="857250"/>
          </a:xfrm>
        </p:spPr>
        <p:txBody>
          <a:bodyPr/>
          <a:lstStyle/>
          <a:p>
            <a:r>
              <a:rPr lang="es-ES" u="sng" dirty="0" err="1" smtClean="0">
                <a:solidFill>
                  <a:schemeClr val="tx2"/>
                </a:solidFill>
                <a:latin typeface="Calibri" charset="0"/>
                <a:ea typeface="MS PGothic" charset="0"/>
              </a:rPr>
              <a:t>Risks</a:t>
            </a:r>
            <a:r>
              <a:rPr lang="es-ES" u="sng" dirty="0" smtClean="0">
                <a:solidFill>
                  <a:schemeClr val="tx2"/>
                </a:solidFill>
                <a:latin typeface="Calibri" charset="0"/>
                <a:ea typeface="MS PGothic" charset="0"/>
              </a:rPr>
              <a:t> and </a:t>
            </a:r>
            <a:r>
              <a:rPr lang="es-ES" u="sng" dirty="0" err="1" smtClean="0">
                <a:solidFill>
                  <a:schemeClr val="tx2"/>
                </a:solidFill>
                <a:latin typeface="Calibri" charset="0"/>
                <a:ea typeface="MS PGothic" charset="0"/>
              </a:rPr>
              <a:t>Distribution</a:t>
            </a:r>
            <a:endParaRPr lang="es-ES" u="sng" dirty="0">
              <a:solidFill>
                <a:schemeClr val="tx2"/>
              </a:solidFill>
              <a:latin typeface="Calibri" charset="0"/>
              <a:ea typeface="MS PGothic" charset="0"/>
            </a:endParaRPr>
          </a:p>
        </p:txBody>
      </p:sp>
      <p:graphicFrame>
        <p:nvGraphicFramePr>
          <p:cNvPr id="9219" name="Objeto 6"/>
          <p:cNvGraphicFramePr>
            <a:graphicFrameLocks noChangeAspect="1"/>
          </p:cNvGraphicFramePr>
          <p:nvPr/>
        </p:nvGraphicFramePr>
        <p:xfrm>
          <a:off x="1828800" y="955675"/>
          <a:ext cx="5486400" cy="4038600"/>
        </p:xfrm>
        <a:graphic>
          <a:graphicData uri="http://schemas.openxmlformats.org/presentationml/2006/ole">
            <mc:AlternateContent xmlns:mc="http://schemas.openxmlformats.org/markup-compatibility/2006">
              <mc:Choice xmlns:v="urn:schemas-microsoft-com:vml" Requires="v">
                <p:oleObj spid="_x0000_s9246" name="Hoja de cálculo" r:id="rId3" imgW="5486198" imgH="4038451" progId="Excel.Sheet.12">
                  <p:embed/>
                </p:oleObj>
              </mc:Choice>
              <mc:Fallback>
                <p:oleObj name="Hoja de cálculo" r:id="rId3" imgW="5486198" imgH="4038451" progId="Excel.Sheet.12">
                  <p:embed/>
                  <p:pic>
                    <p:nvPicPr>
                      <p:cNvPr id="0" name="Objeto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55675"/>
                        <a:ext cx="5486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88D1BEEC-DD6C-3B48-A90F-0A1D2F1F0869}" type="slidenum">
              <a:rPr lang="en-US" sz="1200">
                <a:solidFill>
                  <a:srgbClr val="898989"/>
                </a:solidFill>
                <a:cs typeface="Arial" charset="0"/>
              </a:rPr>
              <a:pPr/>
              <a:t>9</a:t>
            </a:fld>
            <a:endParaRPr lang="en-US"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20B8F1EEEB0D49BBB8089ED6575358" ma:contentTypeVersion="1" ma:contentTypeDescription="Create a new document." ma:contentTypeScope="" ma:versionID="ec10fafd9bffcd9663be0a116c18f3e9">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77C61B-9DD8-465C-9A7B-CC78CC12572C}">
  <ds:schemaRefs>
    <ds:schemaRef ds:uri="http://schemas.microsoft.com/sharepoint/v3/contenttype/forms"/>
  </ds:schemaRefs>
</ds:datastoreItem>
</file>

<file path=customXml/itemProps2.xml><?xml version="1.0" encoding="utf-8"?>
<ds:datastoreItem xmlns:ds="http://schemas.openxmlformats.org/officeDocument/2006/customXml" ds:itemID="{8A30DE24-2024-48E3-801C-022965FFE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15330</TotalTime>
  <Words>721</Words>
  <Application>Microsoft Macintosh PowerPoint</Application>
  <PresentationFormat>Presentación en pantalla (16:9)</PresentationFormat>
  <Paragraphs>143</Paragraphs>
  <Slides>16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Office Theme</vt:lpstr>
      <vt:lpstr>Hoja de cálculo</vt:lpstr>
      <vt:lpstr>Presentación de PowerPoint</vt:lpstr>
      <vt:lpstr>What do they have in common?</vt:lpstr>
      <vt:lpstr>The Reality of the PPPs</vt:lpstr>
      <vt:lpstr>What is a PPP?</vt:lpstr>
      <vt:lpstr>PPP Meaning</vt:lpstr>
      <vt:lpstr>PPPs vs. Public Procurement</vt:lpstr>
      <vt:lpstr>Models and Activities</vt:lpstr>
      <vt:lpstr>Public/Private Participation in PPPS </vt:lpstr>
      <vt:lpstr>Risks and Distribution</vt:lpstr>
      <vt:lpstr>PPP Process</vt:lpstr>
      <vt:lpstr>Tender (I)</vt:lpstr>
      <vt:lpstr>Tender (II)</vt:lpstr>
      <vt:lpstr>Advantages</vt:lpstr>
      <vt:lpstr>Precautions</vt:lpstr>
      <vt:lpstr>New PPP Models</vt:lpstr>
      <vt:lpstr>Presentación de PowerPoint</vt:lpstr>
    </vt:vector>
  </TitlesOfParts>
  <Company>jwt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nialvarez</dc:creator>
  <cp:lastModifiedBy>Enrique Moreno De Acevedo Sánchez</cp:lastModifiedBy>
  <cp:revision>153</cp:revision>
  <dcterms:created xsi:type="dcterms:W3CDTF">2015-01-06T18:54:59Z</dcterms:created>
  <dcterms:modified xsi:type="dcterms:W3CDTF">2015-11-12T21:07:07Z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